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56" r:id="rId2"/>
  </p:sldMasterIdLst>
  <p:notesMasterIdLst>
    <p:notesMasterId r:id="rId45"/>
  </p:notesMasterIdLst>
  <p:handoutMasterIdLst>
    <p:handoutMasterId r:id="rId46"/>
  </p:handoutMasterIdLst>
  <p:sldIdLst>
    <p:sldId id="256" r:id="rId3"/>
    <p:sldId id="303" r:id="rId4"/>
    <p:sldId id="261" r:id="rId5"/>
    <p:sldId id="280" r:id="rId6"/>
    <p:sldId id="270" r:id="rId7"/>
    <p:sldId id="271" r:id="rId8"/>
    <p:sldId id="276" r:id="rId9"/>
    <p:sldId id="278" r:id="rId10"/>
    <p:sldId id="279" r:id="rId11"/>
    <p:sldId id="257" r:id="rId12"/>
    <p:sldId id="273" r:id="rId13"/>
    <p:sldId id="274" r:id="rId14"/>
    <p:sldId id="275" r:id="rId15"/>
    <p:sldId id="289" r:id="rId16"/>
    <p:sldId id="258" r:id="rId17"/>
    <p:sldId id="281" r:id="rId18"/>
    <p:sldId id="282" r:id="rId19"/>
    <p:sldId id="284" r:id="rId20"/>
    <p:sldId id="285" r:id="rId21"/>
    <p:sldId id="287" r:id="rId22"/>
    <p:sldId id="288" r:id="rId23"/>
    <p:sldId id="290" r:id="rId24"/>
    <p:sldId id="300" r:id="rId25"/>
    <p:sldId id="296" r:id="rId26"/>
    <p:sldId id="295" r:id="rId27"/>
    <p:sldId id="297" r:id="rId28"/>
    <p:sldId id="298" r:id="rId29"/>
    <p:sldId id="299" r:id="rId30"/>
    <p:sldId id="265" r:id="rId31"/>
    <p:sldId id="291" r:id="rId32"/>
    <p:sldId id="292" r:id="rId33"/>
    <p:sldId id="293" r:id="rId34"/>
    <p:sldId id="294" r:id="rId35"/>
    <p:sldId id="304" r:id="rId36"/>
    <p:sldId id="302" r:id="rId37"/>
    <p:sldId id="305" r:id="rId38"/>
    <p:sldId id="306" r:id="rId39"/>
    <p:sldId id="308" r:id="rId40"/>
    <p:sldId id="301" r:id="rId41"/>
    <p:sldId id="277" r:id="rId42"/>
    <p:sldId id="307" r:id="rId43"/>
    <p:sldId id="269" r:id="rId44"/>
  </p:sldIdLst>
  <p:sldSz cx="9144000" cy="5143500" type="screen16x9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06">
          <p15:clr>
            <a:srgbClr val="A4A3A4"/>
          </p15:clr>
        </p15:guide>
        <p15:guide id="2" orient="horz" pos="1567">
          <p15:clr>
            <a:srgbClr val="A4A3A4"/>
          </p15:clr>
        </p15:guide>
        <p15:guide id="3" orient="horz" pos="234">
          <p15:clr>
            <a:srgbClr val="A4A3A4"/>
          </p15:clr>
        </p15:guide>
        <p15:guide id="4" orient="horz" pos="658">
          <p15:clr>
            <a:srgbClr val="A4A3A4"/>
          </p15:clr>
        </p15:guide>
        <p15:guide id="5" orient="horz" pos="201">
          <p15:clr>
            <a:srgbClr val="A4A3A4"/>
          </p15:clr>
        </p15:guide>
        <p15:guide id="6" orient="horz" pos="1206">
          <p15:clr>
            <a:srgbClr val="A4A3A4"/>
          </p15:clr>
        </p15:guide>
        <p15:guide id="7" pos="4314">
          <p15:clr>
            <a:srgbClr val="A4A3A4"/>
          </p15:clr>
        </p15:guide>
        <p15:guide id="8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6D6D6"/>
    <a:srgbClr val="C1C1C1"/>
    <a:srgbClr val="005F8C"/>
    <a:srgbClr val="F2F7F8"/>
    <a:srgbClr val="E7E7E7"/>
    <a:srgbClr val="E4E8EB"/>
    <a:srgbClr val="1F1F1F"/>
    <a:srgbClr val="CDDFE9"/>
    <a:srgbClr val="C7DB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486FC8F-139C-4D52-BBF9-3428E9195CCD}" v="2" dt="2022-04-05T16:45:18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9" d="100"/>
          <a:sy n="139" d="100"/>
        </p:scale>
        <p:origin x="804" y="126"/>
      </p:cViewPr>
      <p:guideLst>
        <p:guide orient="horz" pos="1106"/>
        <p:guide orient="horz" pos="1567"/>
        <p:guide orient="horz" pos="234"/>
        <p:guide orient="horz" pos="658"/>
        <p:guide orient="horz" pos="201"/>
        <p:guide orient="horz" pos="1206"/>
        <p:guide pos="4314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microsoft.com/office/2016/11/relationships/changesInfo" Target="changesInfos/changesInfo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liver Wettling" userId="8d768a9244725c2f" providerId="LiveId" clId="{3DA82E4D-0A08-4E72-A39C-541A89C2B125}"/>
    <pc:docChg chg="undo custSel addSld delSld modSld sldOrd">
      <pc:chgData name="Oliver Wettling" userId="8d768a9244725c2f" providerId="LiveId" clId="{3DA82E4D-0A08-4E72-A39C-541A89C2B125}" dt="2020-10-19T07:51:50.916" v="4029"/>
      <pc:docMkLst>
        <pc:docMk/>
      </pc:docMkLst>
      <pc:sldChg chg="modSp mod">
        <pc:chgData name="Oliver Wettling" userId="8d768a9244725c2f" providerId="LiveId" clId="{3DA82E4D-0A08-4E72-A39C-541A89C2B125}" dt="2020-10-18T15:34:22.294" v="14" actId="20577"/>
        <pc:sldMkLst>
          <pc:docMk/>
          <pc:sldMk cId="3667662171" sldId="256"/>
        </pc:sldMkLst>
        <pc:spChg chg="mod">
          <ac:chgData name="Oliver Wettling" userId="8d768a9244725c2f" providerId="LiveId" clId="{3DA82E4D-0A08-4E72-A39C-541A89C2B125}" dt="2020-10-18T15:34:22.294" v="14" actId="20577"/>
          <ac:spMkLst>
            <pc:docMk/>
            <pc:sldMk cId="3667662171" sldId="256"/>
            <ac:spMk id="3" creationId="{00000000-0000-0000-0000-000000000000}"/>
          </ac:spMkLst>
        </pc:spChg>
      </pc:sldChg>
      <pc:sldChg chg="delSp modSp mod">
        <pc:chgData name="Oliver Wettling" userId="8d768a9244725c2f" providerId="LiveId" clId="{3DA82E4D-0A08-4E72-A39C-541A89C2B125}" dt="2020-10-18T17:02:48.872" v="2253" actId="20577"/>
        <pc:sldMkLst>
          <pc:docMk/>
          <pc:sldMk cId="1255843733" sldId="257"/>
        </pc:sldMkLst>
        <pc:spChg chg="mod">
          <ac:chgData name="Oliver Wettling" userId="8d768a9244725c2f" providerId="LiveId" clId="{3DA82E4D-0A08-4E72-A39C-541A89C2B125}" dt="2020-10-18T16:16:23.043" v="1059" actId="20577"/>
          <ac:spMkLst>
            <pc:docMk/>
            <pc:sldMk cId="1255843733" sldId="257"/>
            <ac:spMk id="2" creationId="{3CFD2930-4597-4F9E-8FFD-EF111701D4DB}"/>
          </ac:spMkLst>
        </pc:spChg>
        <pc:spChg chg="mod">
          <ac:chgData name="Oliver Wettling" userId="8d768a9244725c2f" providerId="LiveId" clId="{3DA82E4D-0A08-4E72-A39C-541A89C2B125}" dt="2020-10-18T17:02:48.872" v="2253" actId="20577"/>
          <ac:spMkLst>
            <pc:docMk/>
            <pc:sldMk cId="1255843733" sldId="257"/>
            <ac:spMk id="4" creationId="{5BF4B7DE-4A8F-44E6-871D-4D7DAAF41868}"/>
          </ac:spMkLst>
        </pc:spChg>
        <pc:spChg chg="del">
          <ac:chgData name="Oliver Wettling" userId="8d768a9244725c2f" providerId="LiveId" clId="{3DA82E4D-0A08-4E72-A39C-541A89C2B125}" dt="2020-10-18T15:35:13.529" v="33" actId="478"/>
          <ac:spMkLst>
            <pc:docMk/>
            <pc:sldMk cId="1255843733" sldId="257"/>
            <ac:spMk id="5" creationId="{84865543-0391-4BB9-B7A7-75DF3EAD2B54}"/>
          </ac:spMkLst>
        </pc:spChg>
        <pc:spChg chg="del">
          <ac:chgData name="Oliver Wettling" userId="8d768a9244725c2f" providerId="LiveId" clId="{3DA82E4D-0A08-4E72-A39C-541A89C2B125}" dt="2020-10-18T15:35:13.529" v="33" actId="478"/>
          <ac:spMkLst>
            <pc:docMk/>
            <pc:sldMk cId="1255843733" sldId="257"/>
            <ac:spMk id="12" creationId="{5872CECC-1A7F-4659-9645-1411574FFE39}"/>
          </ac:spMkLst>
        </pc:spChg>
        <pc:spChg chg="del">
          <ac:chgData name="Oliver Wettling" userId="8d768a9244725c2f" providerId="LiveId" clId="{3DA82E4D-0A08-4E72-A39C-541A89C2B125}" dt="2020-10-18T15:35:13.529" v="33" actId="478"/>
          <ac:spMkLst>
            <pc:docMk/>
            <pc:sldMk cId="1255843733" sldId="257"/>
            <ac:spMk id="14" creationId="{A9433807-0D4F-42CA-8778-0067775C4EDD}"/>
          </ac:spMkLst>
        </pc:spChg>
      </pc:sldChg>
      <pc:sldChg chg="addSp delSp modSp mod ord">
        <pc:chgData name="Oliver Wettling" userId="8d768a9244725c2f" providerId="LiveId" clId="{3DA82E4D-0A08-4E72-A39C-541A89C2B125}" dt="2020-10-18T17:09:41.047" v="2543" actId="20577"/>
        <pc:sldMkLst>
          <pc:docMk/>
          <pc:sldMk cId="1513238066" sldId="258"/>
        </pc:sldMkLst>
        <pc:spChg chg="mod">
          <ac:chgData name="Oliver Wettling" userId="8d768a9244725c2f" providerId="LiveId" clId="{3DA82E4D-0A08-4E72-A39C-541A89C2B125}" dt="2020-10-18T17:09:41.047" v="2543" actId="20577"/>
          <ac:spMkLst>
            <pc:docMk/>
            <pc:sldMk cId="1513238066" sldId="258"/>
            <ac:spMk id="2" creationId="{3CFD2930-4597-4F9E-8FFD-EF111701D4DB}"/>
          </ac:spMkLst>
        </pc:spChg>
        <pc:spChg chg="mod">
          <ac:chgData name="Oliver Wettling" userId="8d768a9244725c2f" providerId="LiveId" clId="{3DA82E4D-0A08-4E72-A39C-541A89C2B125}" dt="2020-10-18T15:36:02.332" v="54" actId="20577"/>
          <ac:spMkLst>
            <pc:docMk/>
            <pc:sldMk cId="1513238066" sldId="258"/>
            <ac:spMk id="4" creationId="{5BF4B7DE-4A8F-44E6-871D-4D7DAAF41868}"/>
          </ac:spMkLst>
        </pc:spChg>
        <pc:picChg chg="add del mod">
          <ac:chgData name="Oliver Wettling" userId="8d768a9244725c2f" providerId="LiveId" clId="{3DA82E4D-0A08-4E72-A39C-541A89C2B125}" dt="2020-10-18T17:08:46.938" v="2449" actId="478"/>
          <ac:picMkLst>
            <pc:docMk/>
            <pc:sldMk cId="1513238066" sldId="258"/>
            <ac:picMk id="8" creationId="{A8AA3D33-0766-4FB9-A2E6-61FE25825518}"/>
          </ac:picMkLst>
        </pc:picChg>
      </pc:sldChg>
      <pc:sldChg chg="modSp del mod">
        <pc:chgData name="Oliver Wettling" userId="8d768a9244725c2f" providerId="LiveId" clId="{3DA82E4D-0A08-4E72-A39C-541A89C2B125}" dt="2020-10-18T15:38:38.292" v="78" actId="47"/>
        <pc:sldMkLst>
          <pc:docMk/>
          <pc:sldMk cId="2686175687" sldId="259"/>
        </pc:sldMkLst>
        <pc:spChg chg="mod">
          <ac:chgData name="Oliver Wettling" userId="8d768a9244725c2f" providerId="LiveId" clId="{3DA82E4D-0A08-4E72-A39C-541A89C2B125}" dt="2020-10-18T15:37:06.827" v="68" actId="404"/>
          <ac:spMkLst>
            <pc:docMk/>
            <pc:sldMk cId="2686175687" sldId="259"/>
            <ac:spMk id="2" creationId="{3CFD2930-4597-4F9E-8FFD-EF111701D4DB}"/>
          </ac:spMkLst>
        </pc:spChg>
      </pc:sldChg>
      <pc:sldChg chg="del">
        <pc:chgData name="Oliver Wettling" userId="8d768a9244725c2f" providerId="LiveId" clId="{3DA82E4D-0A08-4E72-A39C-541A89C2B125}" dt="2020-10-18T15:37:16.617" v="73" actId="47"/>
        <pc:sldMkLst>
          <pc:docMk/>
          <pc:sldMk cId="2998989187" sldId="260"/>
        </pc:sldMkLst>
      </pc:sldChg>
      <pc:sldChg chg="addSp modSp mod">
        <pc:chgData name="Oliver Wettling" userId="8d768a9244725c2f" providerId="LiveId" clId="{3DA82E4D-0A08-4E72-A39C-541A89C2B125}" dt="2020-10-19T07:51:33.748" v="4019" actId="164"/>
        <pc:sldMkLst>
          <pc:docMk/>
          <pc:sldMk cId="2489697968" sldId="261"/>
        </pc:sldMkLst>
        <pc:spChg chg="mod">
          <ac:chgData name="Oliver Wettling" userId="8d768a9244725c2f" providerId="LiveId" clId="{3DA82E4D-0A08-4E72-A39C-541A89C2B125}" dt="2020-10-18T17:04:43.458" v="2333" actId="20577"/>
          <ac:spMkLst>
            <pc:docMk/>
            <pc:sldMk cId="2489697968" sldId="261"/>
            <ac:spMk id="2" creationId="{9F2A0E66-0460-4FFF-A6E6-CD4E5ADDA036}"/>
          </ac:spMkLst>
        </pc:spChg>
        <pc:spChg chg="mod">
          <ac:chgData name="Oliver Wettling" userId="8d768a9244725c2f" providerId="LiveId" clId="{3DA82E4D-0A08-4E72-A39C-541A89C2B125}" dt="2020-10-18T15:34:52.319" v="28" actId="20577"/>
          <ac:spMkLst>
            <pc:docMk/>
            <pc:sldMk cId="2489697968" sldId="261"/>
            <ac:spMk id="4" creationId="{3B2A43F0-67E6-4124-860A-633FF534E189}"/>
          </ac:spMkLst>
        </pc:spChg>
        <pc:spChg chg="mod">
          <ac:chgData name="Oliver Wettling" userId="8d768a9244725c2f" providerId="LiveId" clId="{3DA82E4D-0A08-4E72-A39C-541A89C2B125}" dt="2020-10-19T07:51:33.748" v="4019" actId="164"/>
          <ac:spMkLst>
            <pc:docMk/>
            <pc:sldMk cId="2489697968" sldId="261"/>
            <ac:spMk id="5" creationId="{DEB7A447-5C23-49A1-8540-81680F70E96E}"/>
          </ac:spMkLst>
        </pc:spChg>
        <pc:spChg chg="add mod">
          <ac:chgData name="Oliver Wettling" userId="8d768a9244725c2f" providerId="LiveId" clId="{3DA82E4D-0A08-4E72-A39C-541A89C2B125}" dt="2020-10-18T15:39:41.274" v="126" actId="1076"/>
          <ac:spMkLst>
            <pc:docMk/>
            <pc:sldMk cId="2489697968" sldId="261"/>
            <ac:spMk id="7" creationId="{675D7301-D182-4313-B5A8-DB15EB2744FA}"/>
          </ac:spMkLst>
        </pc:spChg>
        <pc:spChg chg="add mod">
          <ac:chgData name="Oliver Wettling" userId="8d768a9244725c2f" providerId="LiveId" clId="{3DA82E4D-0A08-4E72-A39C-541A89C2B125}" dt="2020-10-18T16:15:42.925" v="994" actId="6549"/>
          <ac:spMkLst>
            <pc:docMk/>
            <pc:sldMk cId="2489697968" sldId="261"/>
            <ac:spMk id="8" creationId="{EFDD6802-E5BD-45D6-B818-75B33083E6C5}"/>
          </ac:spMkLst>
        </pc:spChg>
        <pc:grpChg chg="add mod">
          <ac:chgData name="Oliver Wettling" userId="8d768a9244725c2f" providerId="LiveId" clId="{3DA82E4D-0A08-4E72-A39C-541A89C2B125}" dt="2020-10-19T07:51:33.748" v="4019" actId="164"/>
          <ac:grpSpMkLst>
            <pc:docMk/>
            <pc:sldMk cId="2489697968" sldId="261"/>
            <ac:grpSpMk id="9" creationId="{2F72B319-80C2-490E-B471-894886D105FB}"/>
          </ac:grpSpMkLst>
        </pc:grpChg>
        <pc:picChg chg="mod">
          <ac:chgData name="Oliver Wettling" userId="8d768a9244725c2f" providerId="LiveId" clId="{3DA82E4D-0A08-4E72-A39C-541A89C2B125}" dt="2020-10-19T07:51:33.748" v="4019" actId="164"/>
          <ac:picMkLst>
            <pc:docMk/>
            <pc:sldMk cId="2489697968" sldId="261"/>
            <ac:picMk id="6" creationId="{E23ADEF0-7B6C-45A8-827A-28E213D1877D}"/>
          </ac:picMkLst>
        </pc:picChg>
      </pc:sldChg>
      <pc:sldChg chg="del">
        <pc:chgData name="Oliver Wettling" userId="8d768a9244725c2f" providerId="LiveId" clId="{3DA82E4D-0A08-4E72-A39C-541A89C2B125}" dt="2020-10-18T15:37:13.264" v="69" actId="47"/>
        <pc:sldMkLst>
          <pc:docMk/>
          <pc:sldMk cId="190779635" sldId="262"/>
        </pc:sldMkLst>
      </pc:sldChg>
      <pc:sldChg chg="del">
        <pc:chgData name="Oliver Wettling" userId="8d768a9244725c2f" providerId="LiveId" clId="{3DA82E4D-0A08-4E72-A39C-541A89C2B125}" dt="2020-10-18T15:37:14.038" v="70" actId="47"/>
        <pc:sldMkLst>
          <pc:docMk/>
          <pc:sldMk cId="800858870" sldId="263"/>
        </pc:sldMkLst>
      </pc:sldChg>
      <pc:sldChg chg="del">
        <pc:chgData name="Oliver Wettling" userId="8d768a9244725c2f" providerId="LiveId" clId="{3DA82E4D-0A08-4E72-A39C-541A89C2B125}" dt="2020-10-18T15:37:15.819" v="71" actId="47"/>
        <pc:sldMkLst>
          <pc:docMk/>
          <pc:sldMk cId="2317876071" sldId="264"/>
        </pc:sldMkLst>
      </pc:sldChg>
      <pc:sldChg chg="delSp modSp mod">
        <pc:chgData name="Oliver Wettling" userId="8d768a9244725c2f" providerId="LiveId" clId="{3DA82E4D-0A08-4E72-A39C-541A89C2B125}" dt="2020-10-18T17:29:28.101" v="3157" actId="20577"/>
        <pc:sldMkLst>
          <pc:docMk/>
          <pc:sldMk cId="3021143810" sldId="265"/>
        </pc:sldMkLst>
        <pc:spChg chg="mod">
          <ac:chgData name="Oliver Wettling" userId="8d768a9244725c2f" providerId="LiveId" clId="{3DA82E4D-0A08-4E72-A39C-541A89C2B125}" dt="2020-10-18T17:29:28.101" v="3157" actId="20577"/>
          <ac:spMkLst>
            <pc:docMk/>
            <pc:sldMk cId="3021143810" sldId="265"/>
            <ac:spMk id="2" creationId="{07ADA937-82AC-4FD1-805B-AB33336D9476}"/>
          </ac:spMkLst>
        </pc:spChg>
        <pc:spChg chg="mod">
          <ac:chgData name="Oliver Wettling" userId="8d768a9244725c2f" providerId="LiveId" clId="{3DA82E4D-0A08-4E72-A39C-541A89C2B125}" dt="2020-10-18T15:35:49.397" v="49" actId="20577"/>
          <ac:spMkLst>
            <pc:docMk/>
            <pc:sldMk cId="3021143810" sldId="265"/>
            <ac:spMk id="4" creationId="{7B206F05-BCA5-4289-8004-E02DFCC14409}"/>
          </ac:spMkLst>
        </pc:spChg>
        <pc:spChg chg="del">
          <ac:chgData name="Oliver Wettling" userId="8d768a9244725c2f" providerId="LiveId" clId="{3DA82E4D-0A08-4E72-A39C-541A89C2B125}" dt="2020-10-18T15:35:24.842" v="43" actId="478"/>
          <ac:spMkLst>
            <pc:docMk/>
            <pc:sldMk cId="3021143810" sldId="265"/>
            <ac:spMk id="9" creationId="{954F99E5-B497-45EA-9650-AA65C3A4DCCA}"/>
          </ac:spMkLst>
        </pc:spChg>
        <pc:spChg chg="del">
          <ac:chgData name="Oliver Wettling" userId="8d768a9244725c2f" providerId="LiveId" clId="{3DA82E4D-0A08-4E72-A39C-541A89C2B125}" dt="2020-10-18T15:35:25.536" v="44" actId="478"/>
          <ac:spMkLst>
            <pc:docMk/>
            <pc:sldMk cId="3021143810" sldId="265"/>
            <ac:spMk id="11" creationId="{D3501E02-373A-42B4-855B-E9EF50874DD3}"/>
          </ac:spMkLst>
        </pc:spChg>
        <pc:picChg chg="del">
          <ac:chgData name="Oliver Wettling" userId="8d768a9244725c2f" providerId="LiveId" clId="{3DA82E4D-0A08-4E72-A39C-541A89C2B125}" dt="2020-10-18T15:35:23.488" v="42" actId="478"/>
          <ac:picMkLst>
            <pc:docMk/>
            <pc:sldMk cId="3021143810" sldId="265"/>
            <ac:picMk id="8" creationId="{197A6CDE-D803-485E-9B42-795D371C06C0}"/>
          </ac:picMkLst>
        </pc:picChg>
      </pc:sldChg>
      <pc:sldChg chg="del">
        <pc:chgData name="Oliver Wettling" userId="8d768a9244725c2f" providerId="LiveId" clId="{3DA82E4D-0A08-4E72-A39C-541A89C2B125}" dt="2020-10-18T15:37:16.256" v="72" actId="47"/>
        <pc:sldMkLst>
          <pc:docMk/>
          <pc:sldMk cId="2457663261" sldId="266"/>
        </pc:sldMkLst>
      </pc:sldChg>
      <pc:sldChg chg="del">
        <pc:chgData name="Oliver Wettling" userId="8d768a9244725c2f" providerId="LiveId" clId="{3DA82E4D-0A08-4E72-A39C-541A89C2B125}" dt="2020-10-18T15:37:16.991" v="74" actId="47"/>
        <pc:sldMkLst>
          <pc:docMk/>
          <pc:sldMk cId="766960067" sldId="267"/>
        </pc:sldMkLst>
      </pc:sldChg>
      <pc:sldChg chg="del">
        <pc:chgData name="Oliver Wettling" userId="8d768a9244725c2f" providerId="LiveId" clId="{3DA82E4D-0A08-4E72-A39C-541A89C2B125}" dt="2020-10-18T15:37:17.470" v="75" actId="47"/>
        <pc:sldMkLst>
          <pc:docMk/>
          <pc:sldMk cId="1039286046" sldId="268"/>
        </pc:sldMkLst>
      </pc:sldChg>
      <pc:sldChg chg="addSp delSp modSp add mod ord">
        <pc:chgData name="Oliver Wettling" userId="8d768a9244725c2f" providerId="LiveId" clId="{3DA82E4D-0A08-4E72-A39C-541A89C2B125}" dt="2020-10-18T15:51:04.235" v="427" actId="20577"/>
        <pc:sldMkLst>
          <pc:docMk/>
          <pc:sldMk cId="3082728699" sldId="270"/>
        </pc:sldMkLst>
        <pc:spChg chg="mod">
          <ac:chgData name="Oliver Wettling" userId="8d768a9244725c2f" providerId="LiveId" clId="{3DA82E4D-0A08-4E72-A39C-541A89C2B125}" dt="2020-10-18T15:51:04.235" v="427" actId="20577"/>
          <ac:spMkLst>
            <pc:docMk/>
            <pc:sldMk cId="3082728699" sldId="270"/>
            <ac:spMk id="2" creationId="{3CFD2930-4597-4F9E-8FFD-EF111701D4DB}"/>
          </ac:spMkLst>
        </pc:spChg>
        <pc:spChg chg="mod">
          <ac:chgData name="Oliver Wettling" userId="8d768a9244725c2f" providerId="LiveId" clId="{3DA82E4D-0A08-4E72-A39C-541A89C2B125}" dt="2020-10-18T15:41:09.588" v="219" actId="20577"/>
          <ac:spMkLst>
            <pc:docMk/>
            <pc:sldMk cId="3082728699" sldId="270"/>
            <ac:spMk id="4" creationId="{5BF4B7DE-4A8F-44E6-871D-4D7DAAF41868}"/>
          </ac:spMkLst>
        </pc:spChg>
        <pc:picChg chg="add del mod">
          <ac:chgData name="Oliver Wettling" userId="8d768a9244725c2f" providerId="LiveId" clId="{3DA82E4D-0A08-4E72-A39C-541A89C2B125}" dt="2020-10-18T15:49:39.450" v="232" actId="21"/>
          <ac:picMkLst>
            <pc:docMk/>
            <pc:sldMk cId="3082728699" sldId="270"/>
            <ac:picMk id="8" creationId="{8FFB51A2-0B19-4B10-A379-6FD5A2E77021}"/>
          </ac:picMkLst>
        </pc:picChg>
        <pc:picChg chg="add del mod">
          <ac:chgData name="Oliver Wettling" userId="8d768a9244725c2f" providerId="LiveId" clId="{3DA82E4D-0A08-4E72-A39C-541A89C2B125}" dt="2020-10-18T15:49:35.078" v="230" actId="21"/>
          <ac:picMkLst>
            <pc:docMk/>
            <pc:sldMk cId="3082728699" sldId="270"/>
            <ac:picMk id="10" creationId="{49637886-AC0A-42F5-9996-7A0049F707EB}"/>
          </ac:picMkLst>
        </pc:picChg>
      </pc:sldChg>
      <pc:sldChg chg="addSp delSp modSp add mod">
        <pc:chgData name="Oliver Wettling" userId="8d768a9244725c2f" providerId="LiveId" clId="{3DA82E4D-0A08-4E72-A39C-541A89C2B125}" dt="2020-10-18T16:59:19.866" v="2005" actId="478"/>
        <pc:sldMkLst>
          <pc:docMk/>
          <pc:sldMk cId="1304684782" sldId="271"/>
        </pc:sldMkLst>
        <pc:spChg chg="del mod">
          <ac:chgData name="Oliver Wettling" userId="8d768a9244725c2f" providerId="LiveId" clId="{3DA82E4D-0A08-4E72-A39C-541A89C2B125}" dt="2020-10-18T15:51:42.997" v="442" actId="478"/>
          <ac:spMkLst>
            <pc:docMk/>
            <pc:sldMk cId="1304684782" sldId="271"/>
            <ac:spMk id="2" creationId="{3CFD2930-4597-4F9E-8FFD-EF111701D4DB}"/>
          </ac:spMkLst>
        </pc:spChg>
        <pc:spChg chg="mod">
          <ac:chgData name="Oliver Wettling" userId="8d768a9244725c2f" providerId="LiveId" clId="{3DA82E4D-0A08-4E72-A39C-541A89C2B125}" dt="2020-10-18T15:51:34.057" v="438" actId="20577"/>
          <ac:spMkLst>
            <pc:docMk/>
            <pc:sldMk cId="1304684782" sldId="271"/>
            <ac:spMk id="4" creationId="{5BF4B7DE-4A8F-44E6-871D-4D7DAAF41868}"/>
          </ac:spMkLst>
        </pc:spChg>
        <pc:spChg chg="add del mod">
          <ac:chgData name="Oliver Wettling" userId="8d768a9244725c2f" providerId="LiveId" clId="{3DA82E4D-0A08-4E72-A39C-541A89C2B125}" dt="2020-10-18T15:51:44.699" v="443" actId="478"/>
          <ac:spMkLst>
            <pc:docMk/>
            <pc:sldMk cId="1304684782" sldId="271"/>
            <ac:spMk id="12" creationId="{7DDB350B-A310-494E-9042-2F74257BDDB7}"/>
          </ac:spMkLst>
        </pc:spChg>
        <pc:spChg chg="add mod ord">
          <ac:chgData name="Oliver Wettling" userId="8d768a9244725c2f" providerId="LiveId" clId="{3DA82E4D-0A08-4E72-A39C-541A89C2B125}" dt="2020-10-18T16:59:06.396" v="2004" actId="208"/>
          <ac:spMkLst>
            <pc:docMk/>
            <pc:sldMk cId="1304684782" sldId="271"/>
            <ac:spMk id="13" creationId="{C750ED9A-2CB0-43B0-91E0-8074847CA535}"/>
          </ac:spMkLst>
        </pc:spChg>
        <pc:spChg chg="add del mod">
          <ac:chgData name="Oliver Wettling" userId="8d768a9244725c2f" providerId="LiveId" clId="{3DA82E4D-0A08-4E72-A39C-541A89C2B125}" dt="2020-10-18T16:24:05.384" v="1528" actId="478"/>
          <ac:spMkLst>
            <pc:docMk/>
            <pc:sldMk cId="1304684782" sldId="271"/>
            <ac:spMk id="15" creationId="{71383073-D5C7-4523-B498-CB14C773720D}"/>
          </ac:spMkLst>
        </pc:spChg>
        <pc:spChg chg="add del mod">
          <ac:chgData name="Oliver Wettling" userId="8d768a9244725c2f" providerId="LiveId" clId="{3DA82E4D-0A08-4E72-A39C-541A89C2B125}" dt="2020-10-18T16:59:19.866" v="2005" actId="478"/>
          <ac:spMkLst>
            <pc:docMk/>
            <pc:sldMk cId="1304684782" sldId="271"/>
            <ac:spMk id="16" creationId="{77E034EB-6E64-495E-8652-E88A64BA2BDB}"/>
          </ac:spMkLst>
        </pc:spChg>
        <pc:grpChg chg="add mod">
          <ac:chgData name="Oliver Wettling" userId="8d768a9244725c2f" providerId="LiveId" clId="{3DA82E4D-0A08-4E72-A39C-541A89C2B125}" dt="2020-10-18T16:24:15.332" v="1529" actId="1076"/>
          <ac:grpSpMkLst>
            <pc:docMk/>
            <pc:sldMk cId="1304684782" sldId="271"/>
            <ac:grpSpMk id="14" creationId="{D5103494-AEB1-4BBD-99A3-B8EC5118AB61}"/>
          </ac:grpSpMkLst>
        </pc:grpChg>
        <pc:picChg chg="add del mod">
          <ac:chgData name="Oliver Wettling" userId="8d768a9244725c2f" providerId="LiveId" clId="{3DA82E4D-0A08-4E72-A39C-541A89C2B125}" dt="2020-10-18T15:53:02.211" v="456" actId="21"/>
          <ac:picMkLst>
            <pc:docMk/>
            <pc:sldMk cId="1304684782" sldId="271"/>
            <ac:picMk id="5" creationId="{987B7336-50E5-4CA7-AE05-0B3D560B1B2A}"/>
          </ac:picMkLst>
        </pc:picChg>
        <pc:picChg chg="add mod">
          <ac:chgData name="Oliver Wettling" userId="8d768a9244725c2f" providerId="LiveId" clId="{3DA82E4D-0A08-4E72-A39C-541A89C2B125}" dt="2020-10-18T15:52:51.642" v="454" actId="164"/>
          <ac:picMkLst>
            <pc:docMk/>
            <pc:sldMk cId="1304684782" sldId="271"/>
            <ac:picMk id="10" creationId="{FCA8B3B1-662D-440D-B869-C892AE809A12}"/>
          </ac:picMkLst>
        </pc:picChg>
      </pc:sldChg>
      <pc:sldChg chg="addSp delSp modSp add mod">
        <pc:chgData name="Oliver Wettling" userId="8d768a9244725c2f" providerId="LiveId" clId="{3DA82E4D-0A08-4E72-A39C-541A89C2B125}" dt="2020-10-18T16:58:53.677" v="2003" actId="2085"/>
        <pc:sldMkLst>
          <pc:docMk/>
          <pc:sldMk cId="523128051" sldId="272"/>
        </pc:sldMkLst>
        <pc:spChg chg="add mod ord">
          <ac:chgData name="Oliver Wettling" userId="8d768a9244725c2f" providerId="LiveId" clId="{3DA82E4D-0A08-4E72-A39C-541A89C2B125}" dt="2020-10-18T16:58:42.169" v="2002" actId="208"/>
          <ac:spMkLst>
            <pc:docMk/>
            <pc:sldMk cId="523128051" sldId="272"/>
            <ac:spMk id="5" creationId="{32B00BE7-A7E7-49F3-AFEC-11445121B7D3}"/>
          </ac:spMkLst>
        </pc:spChg>
        <pc:spChg chg="add mod ord">
          <ac:chgData name="Oliver Wettling" userId="8d768a9244725c2f" providerId="LiveId" clId="{3DA82E4D-0A08-4E72-A39C-541A89C2B125}" dt="2020-10-18T16:58:04.103" v="2001" actId="167"/>
          <ac:spMkLst>
            <pc:docMk/>
            <pc:sldMk cId="523128051" sldId="272"/>
            <ac:spMk id="15" creationId="{61F925DB-0C1A-4D44-9764-498C072FB463}"/>
          </ac:spMkLst>
        </pc:spChg>
        <pc:grpChg chg="add mod">
          <ac:chgData name="Oliver Wettling" userId="8d768a9244725c2f" providerId="LiveId" clId="{3DA82E4D-0A08-4E72-A39C-541A89C2B125}" dt="2020-10-18T15:57:26.642" v="626" actId="1076"/>
          <ac:grpSpMkLst>
            <pc:docMk/>
            <pc:sldMk cId="523128051" sldId="272"/>
            <ac:grpSpMk id="8" creationId="{A6A3BE1D-3DA6-4A84-999C-889ED1191B30}"/>
          </ac:grpSpMkLst>
        </pc:grpChg>
        <pc:grpChg chg="del">
          <ac:chgData name="Oliver Wettling" userId="8d768a9244725c2f" providerId="LiveId" clId="{3DA82E4D-0A08-4E72-A39C-541A89C2B125}" dt="2020-10-18T15:53:08.221" v="458" actId="478"/>
          <ac:grpSpMkLst>
            <pc:docMk/>
            <pc:sldMk cId="523128051" sldId="272"/>
            <ac:grpSpMk id="14" creationId="{D5103494-AEB1-4BBD-99A3-B8EC5118AB61}"/>
          </ac:grpSpMkLst>
        </pc:grpChg>
        <pc:picChg chg="add mod">
          <ac:chgData name="Oliver Wettling" userId="8d768a9244725c2f" providerId="LiveId" clId="{3DA82E4D-0A08-4E72-A39C-541A89C2B125}" dt="2020-10-18T16:58:53.677" v="2003" actId="2085"/>
          <ac:picMkLst>
            <pc:docMk/>
            <pc:sldMk cId="523128051" sldId="272"/>
            <ac:picMk id="2" creationId="{63A12AAC-2DCF-4573-B85E-20AE3BD3EA15}"/>
          </ac:picMkLst>
        </pc:picChg>
      </pc:sldChg>
      <pc:sldChg chg="addSp delSp modSp add mod">
        <pc:chgData name="Oliver Wettling" userId="8d768a9244725c2f" providerId="LiveId" clId="{3DA82E4D-0A08-4E72-A39C-541A89C2B125}" dt="2020-10-18T17:07:23.325" v="2441" actId="14100"/>
        <pc:sldMkLst>
          <pc:docMk/>
          <pc:sldMk cId="729758670" sldId="273"/>
        </pc:sldMkLst>
        <pc:spChg chg="del">
          <ac:chgData name="Oliver Wettling" userId="8d768a9244725c2f" providerId="LiveId" clId="{3DA82E4D-0A08-4E72-A39C-541A89C2B125}" dt="2020-10-18T16:06:31.425" v="921" actId="478"/>
          <ac:spMkLst>
            <pc:docMk/>
            <pc:sldMk cId="729758670" sldId="273"/>
            <ac:spMk id="2" creationId="{3CFD2930-4597-4F9E-8FFD-EF111701D4DB}"/>
          </ac:spMkLst>
        </pc:spChg>
        <pc:spChg chg="del">
          <ac:chgData name="Oliver Wettling" userId="8d768a9244725c2f" providerId="LiveId" clId="{3DA82E4D-0A08-4E72-A39C-541A89C2B125}" dt="2020-10-18T16:11:39.423" v="966" actId="478"/>
          <ac:spMkLst>
            <pc:docMk/>
            <pc:sldMk cId="729758670" sldId="273"/>
            <ac:spMk id="4" creationId="{5BF4B7DE-4A8F-44E6-871D-4D7DAAF41868}"/>
          </ac:spMkLst>
        </pc:spChg>
        <pc:spChg chg="add del mod">
          <ac:chgData name="Oliver Wettling" userId="8d768a9244725c2f" providerId="LiveId" clId="{3DA82E4D-0A08-4E72-A39C-541A89C2B125}" dt="2020-10-18T16:06:33.776" v="922" actId="478"/>
          <ac:spMkLst>
            <pc:docMk/>
            <pc:sldMk cId="729758670" sldId="273"/>
            <ac:spMk id="8" creationId="{637D65CF-AB1C-4923-B84D-C7D7016BAC60}"/>
          </ac:spMkLst>
        </pc:spChg>
        <pc:spChg chg="add del mod">
          <ac:chgData name="Oliver Wettling" userId="8d768a9244725c2f" providerId="LiveId" clId="{3DA82E4D-0A08-4E72-A39C-541A89C2B125}" dt="2020-10-18T16:08:09.151" v="929" actId="478"/>
          <ac:spMkLst>
            <pc:docMk/>
            <pc:sldMk cId="729758670" sldId="273"/>
            <ac:spMk id="11" creationId="{89CB4C9A-2ED5-462B-BF3D-D646C5F2CA1C}"/>
          </ac:spMkLst>
        </pc:spChg>
        <pc:spChg chg="add del mod">
          <ac:chgData name="Oliver Wettling" userId="8d768a9244725c2f" providerId="LiveId" clId="{3DA82E4D-0A08-4E72-A39C-541A89C2B125}" dt="2020-10-18T16:10:25.806" v="953" actId="478"/>
          <ac:spMkLst>
            <pc:docMk/>
            <pc:sldMk cId="729758670" sldId="273"/>
            <ac:spMk id="12" creationId="{56DBCF42-5383-4ADF-88F7-A802D3D6D8AB}"/>
          </ac:spMkLst>
        </pc:spChg>
        <pc:spChg chg="add del mod">
          <ac:chgData name="Oliver Wettling" userId="8d768a9244725c2f" providerId="LiveId" clId="{3DA82E4D-0A08-4E72-A39C-541A89C2B125}" dt="2020-10-18T16:12:12.345" v="972" actId="478"/>
          <ac:spMkLst>
            <pc:docMk/>
            <pc:sldMk cId="729758670" sldId="273"/>
            <ac:spMk id="13" creationId="{A035F4A1-61F5-46A4-8D96-0F8E076641C5}"/>
          </ac:spMkLst>
        </pc:spChg>
        <pc:spChg chg="add del mod">
          <ac:chgData name="Oliver Wettling" userId="8d768a9244725c2f" providerId="LiveId" clId="{3DA82E4D-0A08-4E72-A39C-541A89C2B125}" dt="2020-10-18T16:11:40.839" v="967" actId="478"/>
          <ac:spMkLst>
            <pc:docMk/>
            <pc:sldMk cId="729758670" sldId="273"/>
            <ac:spMk id="15" creationId="{2FC33D40-0C30-4F71-ACA7-E59AD98CF4E7}"/>
          </ac:spMkLst>
        </pc:spChg>
        <pc:spChg chg="add mod">
          <ac:chgData name="Oliver Wettling" userId="8d768a9244725c2f" providerId="LiveId" clId="{3DA82E4D-0A08-4E72-A39C-541A89C2B125}" dt="2020-10-18T16:12:47.765" v="981" actId="1582"/>
          <ac:spMkLst>
            <pc:docMk/>
            <pc:sldMk cId="729758670" sldId="273"/>
            <ac:spMk id="16" creationId="{AA3DF16C-74C6-49FB-807E-FDD1531CAB41}"/>
          </ac:spMkLst>
        </pc:spChg>
        <pc:spChg chg="add mod">
          <ac:chgData name="Oliver Wettling" userId="8d768a9244725c2f" providerId="LiveId" clId="{3DA82E4D-0A08-4E72-A39C-541A89C2B125}" dt="2020-10-18T17:07:23.325" v="2441" actId="14100"/>
          <ac:spMkLst>
            <pc:docMk/>
            <pc:sldMk cId="729758670" sldId="273"/>
            <ac:spMk id="18" creationId="{1A8A7B01-4905-4A03-A3D4-D1F585F8655F}"/>
          </ac:spMkLst>
        </pc:spChg>
        <pc:spChg chg="add del mod">
          <ac:chgData name="Oliver Wettling" userId="8d768a9244725c2f" providerId="LiveId" clId="{3DA82E4D-0A08-4E72-A39C-541A89C2B125}" dt="2020-10-18T16:49:01.180" v="1771" actId="478"/>
          <ac:spMkLst>
            <pc:docMk/>
            <pc:sldMk cId="729758670" sldId="273"/>
            <ac:spMk id="19" creationId="{5923DF5F-FFFD-45D0-BCB7-34F285A06794}"/>
          </ac:spMkLst>
        </pc:spChg>
        <pc:spChg chg="add mod">
          <ac:chgData name="Oliver Wettling" userId="8d768a9244725c2f" providerId="LiveId" clId="{3DA82E4D-0A08-4E72-A39C-541A89C2B125}" dt="2020-10-18T17:06:46.176" v="2438" actId="20577"/>
          <ac:spMkLst>
            <pc:docMk/>
            <pc:sldMk cId="729758670" sldId="273"/>
            <ac:spMk id="20" creationId="{D78DDE2A-33A3-4627-9232-306932B54407}"/>
          </ac:spMkLst>
        </pc:spChg>
        <pc:spChg chg="add mod">
          <ac:chgData name="Oliver Wettling" userId="8d768a9244725c2f" providerId="LiveId" clId="{3DA82E4D-0A08-4E72-A39C-541A89C2B125}" dt="2020-10-18T17:07:08.161" v="2440" actId="1076"/>
          <ac:spMkLst>
            <pc:docMk/>
            <pc:sldMk cId="729758670" sldId="273"/>
            <ac:spMk id="21" creationId="{1CEC6639-3301-49FB-8C91-D1655859F930}"/>
          </ac:spMkLst>
        </pc:spChg>
        <pc:picChg chg="add mod">
          <ac:chgData name="Oliver Wettling" userId="8d768a9244725c2f" providerId="LiveId" clId="{3DA82E4D-0A08-4E72-A39C-541A89C2B125}" dt="2020-10-18T16:12:30.067" v="977" actId="1076"/>
          <ac:picMkLst>
            <pc:docMk/>
            <pc:sldMk cId="729758670" sldId="273"/>
            <ac:picMk id="10" creationId="{93C49559-26DF-4A8F-B173-397AB6043942}"/>
          </ac:picMkLst>
        </pc:picChg>
      </pc:sldChg>
      <pc:sldChg chg="addSp modSp new mod">
        <pc:chgData name="Oliver Wettling" userId="8d768a9244725c2f" providerId="LiveId" clId="{3DA82E4D-0A08-4E72-A39C-541A89C2B125}" dt="2020-10-19T07:51:39.610" v="4022"/>
        <pc:sldMkLst>
          <pc:docMk/>
          <pc:sldMk cId="3070916315" sldId="274"/>
        </pc:sldMkLst>
        <pc:spChg chg="mod">
          <ac:chgData name="Oliver Wettling" userId="8d768a9244725c2f" providerId="LiveId" clId="{3DA82E4D-0A08-4E72-A39C-541A89C2B125}" dt="2020-10-18T17:05:03.215" v="2334" actId="20577"/>
          <ac:spMkLst>
            <pc:docMk/>
            <pc:sldMk cId="3070916315" sldId="274"/>
            <ac:spMk id="2" creationId="{AE320B0F-8A65-4714-B0B3-8C857AC5A0FF}"/>
          </ac:spMkLst>
        </pc:spChg>
        <pc:spChg chg="mod">
          <ac:chgData name="Oliver Wettling" userId="8d768a9244725c2f" providerId="LiveId" clId="{3DA82E4D-0A08-4E72-A39C-541A89C2B125}" dt="2020-10-18T17:02:51.950" v="2256" actId="20577"/>
          <ac:spMkLst>
            <pc:docMk/>
            <pc:sldMk cId="3070916315" sldId="274"/>
            <ac:spMk id="4" creationId="{FB43C32D-8121-4CB3-BE12-63F9B46765F7}"/>
          </ac:spMkLst>
        </pc:spChg>
        <pc:spChg chg="mod">
          <ac:chgData name="Oliver Wettling" userId="8d768a9244725c2f" providerId="LiveId" clId="{3DA82E4D-0A08-4E72-A39C-541A89C2B125}" dt="2020-10-19T07:51:39.610" v="4022"/>
          <ac:spMkLst>
            <pc:docMk/>
            <pc:sldMk cId="3070916315" sldId="274"/>
            <ac:spMk id="7" creationId="{7523E484-566C-42B2-884B-567691D83FD4}"/>
          </ac:spMkLst>
        </pc:spChg>
        <pc:grpChg chg="add mod">
          <ac:chgData name="Oliver Wettling" userId="8d768a9244725c2f" providerId="LiveId" clId="{3DA82E4D-0A08-4E72-A39C-541A89C2B125}" dt="2020-10-19T07:51:39.610" v="4022"/>
          <ac:grpSpMkLst>
            <pc:docMk/>
            <pc:sldMk cId="3070916315" sldId="274"/>
            <ac:grpSpMk id="5" creationId="{CDFBB65B-61CB-4B2D-8F48-D9F6FF0B201C}"/>
          </ac:grpSpMkLst>
        </pc:grpChg>
        <pc:picChg chg="mod">
          <ac:chgData name="Oliver Wettling" userId="8d768a9244725c2f" providerId="LiveId" clId="{3DA82E4D-0A08-4E72-A39C-541A89C2B125}" dt="2020-10-19T07:51:39.610" v="4022"/>
          <ac:picMkLst>
            <pc:docMk/>
            <pc:sldMk cId="3070916315" sldId="274"/>
            <ac:picMk id="6" creationId="{424A64D7-D163-4F43-B98F-570E922F8339}"/>
          </ac:picMkLst>
        </pc:picChg>
      </pc:sldChg>
      <pc:sldChg chg="addSp delSp modSp new mod">
        <pc:chgData name="Oliver Wettling" userId="8d768a9244725c2f" providerId="LiveId" clId="{3DA82E4D-0A08-4E72-A39C-541A89C2B125}" dt="2020-10-18T16:43:01.154" v="1652" actId="1076"/>
        <pc:sldMkLst>
          <pc:docMk/>
          <pc:sldMk cId="2257210113" sldId="275"/>
        </pc:sldMkLst>
        <pc:spChg chg="del">
          <ac:chgData name="Oliver Wettling" userId="8d768a9244725c2f" providerId="LiveId" clId="{3DA82E4D-0A08-4E72-A39C-541A89C2B125}" dt="2020-10-18T16:38:31.254" v="1573" actId="478"/>
          <ac:spMkLst>
            <pc:docMk/>
            <pc:sldMk cId="2257210113" sldId="275"/>
            <ac:spMk id="2" creationId="{881F7DAF-B944-419B-8D62-6DC2343C7E47}"/>
          </ac:spMkLst>
        </pc:spChg>
        <pc:spChg chg="mod">
          <ac:chgData name="Oliver Wettling" userId="8d768a9244725c2f" providerId="LiveId" clId="{3DA82E4D-0A08-4E72-A39C-541A89C2B125}" dt="2020-10-18T16:42:16.998" v="1611" actId="403"/>
          <ac:spMkLst>
            <pc:docMk/>
            <pc:sldMk cId="2257210113" sldId="275"/>
            <ac:spMk id="4" creationId="{7CED5E07-5989-4B4B-A31F-7A8F8D527EFC}"/>
          </ac:spMkLst>
        </pc:spChg>
        <pc:spChg chg="add mod ord">
          <ac:chgData name="Oliver Wettling" userId="8d768a9244725c2f" providerId="LiveId" clId="{3DA82E4D-0A08-4E72-A39C-541A89C2B125}" dt="2020-10-18T16:39:29.041" v="1588" actId="164"/>
          <ac:spMkLst>
            <pc:docMk/>
            <pc:sldMk cId="2257210113" sldId="275"/>
            <ac:spMk id="11" creationId="{CCE5392D-BDD2-4D0A-9B50-3E272FD2F296}"/>
          </ac:spMkLst>
        </pc:spChg>
        <pc:spChg chg="add mod ord">
          <ac:chgData name="Oliver Wettling" userId="8d768a9244725c2f" providerId="LiveId" clId="{3DA82E4D-0A08-4E72-A39C-541A89C2B125}" dt="2020-10-18T16:40:23.239" v="1599" actId="164"/>
          <ac:spMkLst>
            <pc:docMk/>
            <pc:sldMk cId="2257210113" sldId="275"/>
            <ac:spMk id="14" creationId="{22F70769-C9E3-4B77-96F9-EC80B9BB0A62}"/>
          </ac:spMkLst>
        </pc:spChg>
        <pc:spChg chg="add mod">
          <ac:chgData name="Oliver Wettling" userId="8d768a9244725c2f" providerId="LiveId" clId="{3DA82E4D-0A08-4E72-A39C-541A89C2B125}" dt="2020-10-18T16:41:36.733" v="1607" actId="14861"/>
          <ac:spMkLst>
            <pc:docMk/>
            <pc:sldMk cId="2257210113" sldId="275"/>
            <ac:spMk id="16" creationId="{D0C372FB-70DF-4DCD-8CAA-1209CCDD7B2D}"/>
          </ac:spMkLst>
        </pc:spChg>
        <pc:spChg chg="add mod">
          <ac:chgData name="Oliver Wettling" userId="8d768a9244725c2f" providerId="LiveId" clId="{3DA82E4D-0A08-4E72-A39C-541A89C2B125}" dt="2020-10-18T16:43:01.154" v="1652" actId="1076"/>
          <ac:spMkLst>
            <pc:docMk/>
            <pc:sldMk cId="2257210113" sldId="275"/>
            <ac:spMk id="18" creationId="{A20FB7E8-6440-4068-B0E0-6544F64EA713}"/>
          </ac:spMkLst>
        </pc:spChg>
        <pc:grpChg chg="add mod">
          <ac:chgData name="Oliver Wettling" userId="8d768a9244725c2f" providerId="LiveId" clId="{3DA82E4D-0A08-4E72-A39C-541A89C2B125}" dt="2020-10-18T16:40:29.827" v="1601" actId="1076"/>
          <ac:grpSpMkLst>
            <pc:docMk/>
            <pc:sldMk cId="2257210113" sldId="275"/>
            <ac:grpSpMk id="12" creationId="{6D77E923-ACAF-43B9-B8F4-C65CC7B93CCE}"/>
          </ac:grpSpMkLst>
        </pc:grpChg>
        <pc:grpChg chg="add mod">
          <ac:chgData name="Oliver Wettling" userId="8d768a9244725c2f" providerId="LiveId" clId="{3DA82E4D-0A08-4E72-A39C-541A89C2B125}" dt="2020-10-18T16:41:22.654" v="1606" actId="164"/>
          <ac:grpSpMkLst>
            <pc:docMk/>
            <pc:sldMk cId="2257210113" sldId="275"/>
            <ac:grpSpMk id="15" creationId="{DD01C3E3-FF1A-40B3-B6A6-FE230F950B73}"/>
          </ac:grpSpMkLst>
        </pc:grpChg>
        <pc:grpChg chg="add mod">
          <ac:chgData name="Oliver Wettling" userId="8d768a9244725c2f" providerId="LiveId" clId="{3DA82E4D-0A08-4E72-A39C-541A89C2B125}" dt="2020-10-18T16:41:22.654" v="1606" actId="164"/>
          <ac:grpSpMkLst>
            <pc:docMk/>
            <pc:sldMk cId="2257210113" sldId="275"/>
            <ac:grpSpMk id="17" creationId="{A20B199D-1B27-4A2D-83C3-2A018A0EF4A2}"/>
          </ac:grpSpMkLst>
        </pc:grpChg>
        <pc:picChg chg="add mod">
          <ac:chgData name="Oliver Wettling" userId="8d768a9244725c2f" providerId="LiveId" clId="{3DA82E4D-0A08-4E72-A39C-541A89C2B125}" dt="2020-10-18T16:40:23.239" v="1599" actId="164"/>
          <ac:picMkLst>
            <pc:docMk/>
            <pc:sldMk cId="2257210113" sldId="275"/>
            <ac:picMk id="6" creationId="{D32707EC-C054-4C41-A9B2-3D2097CDEAAE}"/>
          </ac:picMkLst>
        </pc:picChg>
        <pc:picChg chg="add del mod">
          <ac:chgData name="Oliver Wettling" userId="8d768a9244725c2f" providerId="LiveId" clId="{3DA82E4D-0A08-4E72-A39C-541A89C2B125}" dt="2020-10-18T16:38:28.813" v="1572" actId="478"/>
          <ac:picMkLst>
            <pc:docMk/>
            <pc:sldMk cId="2257210113" sldId="275"/>
            <ac:picMk id="8" creationId="{902A14CC-0F3A-48FA-B738-1E7EBA871AD7}"/>
          </ac:picMkLst>
        </pc:picChg>
        <pc:picChg chg="add mod">
          <ac:chgData name="Oliver Wettling" userId="8d768a9244725c2f" providerId="LiveId" clId="{3DA82E4D-0A08-4E72-A39C-541A89C2B125}" dt="2020-10-18T16:39:29.041" v="1588" actId="164"/>
          <ac:picMkLst>
            <pc:docMk/>
            <pc:sldMk cId="2257210113" sldId="275"/>
            <ac:picMk id="10" creationId="{3D1E16DE-83F8-42EA-9AA4-22E8FCF26EF4}"/>
          </ac:picMkLst>
        </pc:picChg>
      </pc:sldChg>
      <pc:sldChg chg="addSp delSp modSp add mod">
        <pc:chgData name="Oliver Wettling" userId="8d768a9244725c2f" providerId="LiveId" clId="{3DA82E4D-0A08-4E72-A39C-541A89C2B125}" dt="2020-10-18T16:57:56.065" v="2000" actId="1076"/>
        <pc:sldMkLst>
          <pc:docMk/>
          <pc:sldMk cId="1144218124" sldId="276"/>
        </pc:sldMkLst>
        <pc:spChg chg="del">
          <ac:chgData name="Oliver Wettling" userId="8d768a9244725c2f" providerId="LiveId" clId="{3DA82E4D-0A08-4E72-A39C-541A89C2B125}" dt="2020-10-18T16:56:48.298" v="1986" actId="478"/>
          <ac:spMkLst>
            <pc:docMk/>
            <pc:sldMk cId="1144218124" sldId="276"/>
            <ac:spMk id="2" creationId="{3CFD2930-4597-4F9E-8FFD-EF111701D4DB}"/>
          </ac:spMkLst>
        </pc:spChg>
        <pc:spChg chg="mod">
          <ac:chgData name="Oliver Wettling" userId="8d768a9244725c2f" providerId="LiveId" clId="{3DA82E4D-0A08-4E72-A39C-541A89C2B125}" dt="2020-10-18T16:44:49.027" v="1673" actId="20577"/>
          <ac:spMkLst>
            <pc:docMk/>
            <pc:sldMk cId="1144218124" sldId="276"/>
            <ac:spMk id="4" creationId="{5BF4B7DE-4A8F-44E6-871D-4D7DAAF41868}"/>
          </ac:spMkLst>
        </pc:spChg>
        <pc:spChg chg="add del mod">
          <ac:chgData name="Oliver Wettling" userId="8d768a9244725c2f" providerId="LiveId" clId="{3DA82E4D-0A08-4E72-A39C-541A89C2B125}" dt="2020-10-18T16:56:50.987" v="1987" actId="478"/>
          <ac:spMkLst>
            <pc:docMk/>
            <pc:sldMk cId="1144218124" sldId="276"/>
            <ac:spMk id="10" creationId="{27E4C0FD-8823-4191-AAB9-D85555DF2886}"/>
          </ac:spMkLst>
        </pc:spChg>
        <pc:spChg chg="add mod ord">
          <ac:chgData name="Oliver Wettling" userId="8d768a9244725c2f" providerId="LiveId" clId="{3DA82E4D-0A08-4E72-A39C-541A89C2B125}" dt="2020-10-18T16:57:41.767" v="1997" actId="164"/>
          <ac:spMkLst>
            <pc:docMk/>
            <pc:sldMk cId="1144218124" sldId="276"/>
            <ac:spMk id="11" creationId="{B1618D60-3BCA-495C-8A20-C2990D7CC295}"/>
          </ac:spMkLst>
        </pc:spChg>
        <pc:grpChg chg="add mod">
          <ac:chgData name="Oliver Wettling" userId="8d768a9244725c2f" providerId="LiveId" clId="{3DA82E4D-0A08-4E72-A39C-541A89C2B125}" dt="2020-10-18T16:57:56.065" v="2000" actId="1076"/>
          <ac:grpSpMkLst>
            <pc:docMk/>
            <pc:sldMk cId="1144218124" sldId="276"/>
            <ac:grpSpMk id="12" creationId="{519ED8F7-B156-4AA3-A3D6-7AA38B3B30E6}"/>
          </ac:grpSpMkLst>
        </pc:grpChg>
        <pc:picChg chg="add mod">
          <ac:chgData name="Oliver Wettling" userId="8d768a9244725c2f" providerId="LiveId" clId="{3DA82E4D-0A08-4E72-A39C-541A89C2B125}" dt="2020-10-18T16:57:41.767" v="1997" actId="164"/>
          <ac:picMkLst>
            <pc:docMk/>
            <pc:sldMk cId="1144218124" sldId="276"/>
            <ac:picMk id="8" creationId="{A4617285-6F52-4BC2-8455-928797B7C4CE}"/>
          </ac:picMkLst>
        </pc:picChg>
      </pc:sldChg>
      <pc:sldChg chg="addSp modSp add mod">
        <pc:chgData name="Oliver Wettling" userId="8d768a9244725c2f" providerId="LiveId" clId="{3DA82E4D-0A08-4E72-A39C-541A89C2B125}" dt="2020-10-19T07:47:16.696" v="4018" actId="1076"/>
        <pc:sldMkLst>
          <pc:docMk/>
          <pc:sldMk cId="3663569272" sldId="277"/>
        </pc:sldMkLst>
        <pc:spChg chg="mod">
          <ac:chgData name="Oliver Wettling" userId="8d768a9244725c2f" providerId="LiveId" clId="{3DA82E4D-0A08-4E72-A39C-541A89C2B125}" dt="2020-10-19T07:46:18.754" v="4004" actId="5793"/>
          <ac:spMkLst>
            <pc:docMk/>
            <pc:sldMk cId="3663569272" sldId="277"/>
            <ac:spMk id="2" creationId="{07ADA937-82AC-4FD1-805B-AB33336D9476}"/>
          </ac:spMkLst>
        </pc:spChg>
        <pc:spChg chg="mod">
          <ac:chgData name="Oliver Wettling" userId="8d768a9244725c2f" providerId="LiveId" clId="{3DA82E4D-0A08-4E72-A39C-541A89C2B125}" dt="2020-10-18T16:45:36.707" v="1679" actId="20577"/>
          <ac:spMkLst>
            <pc:docMk/>
            <pc:sldMk cId="3663569272" sldId="277"/>
            <ac:spMk id="4" creationId="{7B206F05-BCA5-4289-8004-E02DFCC14409}"/>
          </ac:spMkLst>
        </pc:spChg>
        <pc:spChg chg="add mod">
          <ac:chgData name="Oliver Wettling" userId="8d768a9244725c2f" providerId="LiveId" clId="{3DA82E4D-0A08-4E72-A39C-541A89C2B125}" dt="2020-10-19T07:46:49.339" v="4015" actId="1076"/>
          <ac:spMkLst>
            <pc:docMk/>
            <pc:sldMk cId="3663569272" sldId="277"/>
            <ac:spMk id="8" creationId="{1A9FA9A1-7CEE-4827-AFBB-25D6CC404E01}"/>
          </ac:spMkLst>
        </pc:spChg>
        <pc:spChg chg="add mod">
          <ac:chgData name="Oliver Wettling" userId="8d768a9244725c2f" providerId="LiveId" clId="{3DA82E4D-0A08-4E72-A39C-541A89C2B125}" dt="2020-10-19T07:47:16.696" v="4018" actId="1076"/>
          <ac:spMkLst>
            <pc:docMk/>
            <pc:sldMk cId="3663569272" sldId="277"/>
            <ac:spMk id="10" creationId="{5345DBEA-1D76-4F3F-BF42-E6AC277F46F7}"/>
          </ac:spMkLst>
        </pc:spChg>
      </pc:sldChg>
      <pc:sldChg chg="modSp add mod">
        <pc:chgData name="Oliver Wettling" userId="8d768a9244725c2f" providerId="LiveId" clId="{3DA82E4D-0A08-4E72-A39C-541A89C2B125}" dt="2020-10-18T17:01:37.261" v="2250" actId="20577"/>
        <pc:sldMkLst>
          <pc:docMk/>
          <pc:sldMk cId="1295341048" sldId="278"/>
        </pc:sldMkLst>
        <pc:spChg chg="mod">
          <ac:chgData name="Oliver Wettling" userId="8d768a9244725c2f" providerId="LiveId" clId="{3DA82E4D-0A08-4E72-A39C-541A89C2B125}" dt="2020-10-18T17:01:37.261" v="2250" actId="20577"/>
          <ac:spMkLst>
            <pc:docMk/>
            <pc:sldMk cId="1295341048" sldId="278"/>
            <ac:spMk id="2" creationId="{3CFD2930-4597-4F9E-8FFD-EF111701D4DB}"/>
          </ac:spMkLst>
        </pc:spChg>
        <pc:spChg chg="mod">
          <ac:chgData name="Oliver Wettling" userId="8d768a9244725c2f" providerId="LiveId" clId="{3DA82E4D-0A08-4E72-A39C-541A89C2B125}" dt="2020-10-18T16:59:43.456" v="2009"/>
          <ac:spMkLst>
            <pc:docMk/>
            <pc:sldMk cId="1295341048" sldId="278"/>
            <ac:spMk id="4" creationId="{5BF4B7DE-4A8F-44E6-871D-4D7DAAF41868}"/>
          </ac:spMkLst>
        </pc:spChg>
      </pc:sldChg>
      <pc:sldChg chg="add del">
        <pc:chgData name="Oliver Wettling" userId="8d768a9244725c2f" providerId="LiveId" clId="{3DA82E4D-0A08-4E72-A39C-541A89C2B125}" dt="2020-10-18T16:59:33.905" v="2007" actId="47"/>
        <pc:sldMkLst>
          <pc:docMk/>
          <pc:sldMk cId="2336253910" sldId="278"/>
        </pc:sldMkLst>
      </pc:sldChg>
      <pc:sldChg chg="addSp delSp modSp new mod">
        <pc:chgData name="Oliver Wettling" userId="8d768a9244725c2f" providerId="LiveId" clId="{3DA82E4D-0A08-4E72-A39C-541A89C2B125}" dt="2020-10-19T07:51:38.302" v="4021"/>
        <pc:sldMkLst>
          <pc:docMk/>
          <pc:sldMk cId="2911830017" sldId="279"/>
        </pc:sldMkLst>
        <pc:spChg chg="del">
          <ac:chgData name="Oliver Wettling" userId="8d768a9244725c2f" providerId="LiveId" clId="{3DA82E4D-0A08-4E72-A39C-541A89C2B125}" dt="2020-10-18T17:02:57.445" v="2258" actId="478"/>
          <ac:spMkLst>
            <pc:docMk/>
            <pc:sldMk cId="2911830017" sldId="279"/>
            <ac:spMk id="2" creationId="{29849630-8355-4DC1-BEA2-C0D664F20FF4}"/>
          </ac:spMkLst>
        </pc:spChg>
        <pc:spChg chg="mod">
          <ac:chgData name="Oliver Wettling" userId="8d768a9244725c2f" providerId="LiveId" clId="{3DA82E4D-0A08-4E72-A39C-541A89C2B125}" dt="2020-10-18T17:03:57.622" v="2331" actId="1076"/>
          <ac:spMkLst>
            <pc:docMk/>
            <pc:sldMk cId="2911830017" sldId="279"/>
            <ac:spMk id="4" creationId="{0B2B45F5-99FB-4D2C-86F2-2A383E59AF7C}"/>
          </ac:spMkLst>
        </pc:spChg>
        <pc:spChg chg="mod">
          <ac:chgData name="Oliver Wettling" userId="8d768a9244725c2f" providerId="LiveId" clId="{3DA82E4D-0A08-4E72-A39C-541A89C2B125}" dt="2020-10-19T07:51:38.302" v="4021"/>
          <ac:spMkLst>
            <pc:docMk/>
            <pc:sldMk cId="2911830017" sldId="279"/>
            <ac:spMk id="7" creationId="{BC8BC451-B817-4608-8F70-46837C3D3650}"/>
          </ac:spMkLst>
        </pc:spChg>
        <pc:grpChg chg="add mod">
          <ac:chgData name="Oliver Wettling" userId="8d768a9244725c2f" providerId="LiveId" clId="{3DA82E4D-0A08-4E72-A39C-541A89C2B125}" dt="2020-10-19T07:51:38.302" v="4021"/>
          <ac:grpSpMkLst>
            <pc:docMk/>
            <pc:sldMk cId="2911830017" sldId="279"/>
            <ac:grpSpMk id="5" creationId="{EB55B01E-977E-461B-9BF0-1DE5EDF1EFBF}"/>
          </ac:grpSpMkLst>
        </pc:grpChg>
        <pc:picChg chg="mod">
          <ac:chgData name="Oliver Wettling" userId="8d768a9244725c2f" providerId="LiveId" clId="{3DA82E4D-0A08-4E72-A39C-541A89C2B125}" dt="2020-10-19T07:51:38.302" v="4021"/>
          <ac:picMkLst>
            <pc:docMk/>
            <pc:sldMk cId="2911830017" sldId="279"/>
            <ac:picMk id="6" creationId="{5A9FB473-8176-423D-A063-D0C751F9D938}"/>
          </ac:picMkLst>
        </pc:picChg>
      </pc:sldChg>
      <pc:sldChg chg="addSp delSp modSp new mod">
        <pc:chgData name="Oliver Wettling" userId="8d768a9244725c2f" providerId="LiveId" clId="{3DA82E4D-0A08-4E72-A39C-541A89C2B125}" dt="2020-10-19T07:51:36.080" v="4020"/>
        <pc:sldMkLst>
          <pc:docMk/>
          <pc:sldMk cId="4060921762" sldId="280"/>
        </pc:sldMkLst>
        <pc:spChg chg="del">
          <ac:chgData name="Oliver Wettling" userId="8d768a9244725c2f" providerId="LiveId" clId="{3DA82E4D-0A08-4E72-A39C-541A89C2B125}" dt="2020-10-18T17:03:20.187" v="2281" actId="478"/>
          <ac:spMkLst>
            <pc:docMk/>
            <pc:sldMk cId="4060921762" sldId="280"/>
            <ac:spMk id="2" creationId="{C42147E0-ABE9-4E81-86DA-8427B4690AE8}"/>
          </ac:spMkLst>
        </pc:spChg>
        <pc:spChg chg="mod">
          <ac:chgData name="Oliver Wettling" userId="8d768a9244725c2f" providerId="LiveId" clId="{3DA82E4D-0A08-4E72-A39C-541A89C2B125}" dt="2020-10-18T17:03:43.775" v="2328" actId="1076"/>
          <ac:spMkLst>
            <pc:docMk/>
            <pc:sldMk cId="4060921762" sldId="280"/>
            <ac:spMk id="4" creationId="{19105F7A-AB87-47B2-80F7-1BA0BE1A259B}"/>
          </ac:spMkLst>
        </pc:spChg>
        <pc:spChg chg="mod">
          <ac:chgData name="Oliver Wettling" userId="8d768a9244725c2f" providerId="LiveId" clId="{3DA82E4D-0A08-4E72-A39C-541A89C2B125}" dt="2020-10-19T07:51:36.080" v="4020"/>
          <ac:spMkLst>
            <pc:docMk/>
            <pc:sldMk cId="4060921762" sldId="280"/>
            <ac:spMk id="7" creationId="{89199212-6506-461E-8BE6-A7452AE05FB8}"/>
          </ac:spMkLst>
        </pc:spChg>
        <pc:grpChg chg="add mod">
          <ac:chgData name="Oliver Wettling" userId="8d768a9244725c2f" providerId="LiveId" clId="{3DA82E4D-0A08-4E72-A39C-541A89C2B125}" dt="2020-10-19T07:51:36.080" v="4020"/>
          <ac:grpSpMkLst>
            <pc:docMk/>
            <pc:sldMk cId="4060921762" sldId="280"/>
            <ac:grpSpMk id="5" creationId="{1272CEDB-1DCE-448C-ADD4-9936774988CB}"/>
          </ac:grpSpMkLst>
        </pc:grpChg>
        <pc:picChg chg="mod">
          <ac:chgData name="Oliver Wettling" userId="8d768a9244725c2f" providerId="LiveId" clId="{3DA82E4D-0A08-4E72-A39C-541A89C2B125}" dt="2020-10-19T07:51:36.080" v="4020"/>
          <ac:picMkLst>
            <pc:docMk/>
            <pc:sldMk cId="4060921762" sldId="280"/>
            <ac:picMk id="6" creationId="{6C6AA45B-948B-4B66-8BCB-0CB5543633FF}"/>
          </ac:picMkLst>
        </pc:picChg>
      </pc:sldChg>
      <pc:sldChg chg="addSp delSp modSp add mod">
        <pc:chgData name="Oliver Wettling" userId="8d768a9244725c2f" providerId="LiveId" clId="{3DA82E4D-0A08-4E72-A39C-541A89C2B125}" dt="2020-10-18T17:11:08.641" v="2558" actId="1076"/>
        <pc:sldMkLst>
          <pc:docMk/>
          <pc:sldMk cId="3520093364" sldId="281"/>
        </pc:sldMkLst>
        <pc:spChg chg="del">
          <ac:chgData name="Oliver Wettling" userId="8d768a9244725c2f" providerId="LiveId" clId="{3DA82E4D-0A08-4E72-A39C-541A89C2B125}" dt="2020-10-18T17:10:23.881" v="2548" actId="478"/>
          <ac:spMkLst>
            <pc:docMk/>
            <pc:sldMk cId="3520093364" sldId="281"/>
            <ac:spMk id="2" creationId="{3CFD2930-4597-4F9E-8FFD-EF111701D4DB}"/>
          </ac:spMkLst>
        </pc:spChg>
        <pc:spChg chg="add del mod">
          <ac:chgData name="Oliver Wettling" userId="8d768a9244725c2f" providerId="LiveId" clId="{3DA82E4D-0A08-4E72-A39C-541A89C2B125}" dt="2020-10-18T17:10:25.915" v="2549" actId="478"/>
          <ac:spMkLst>
            <pc:docMk/>
            <pc:sldMk cId="3520093364" sldId="281"/>
            <ac:spMk id="13" creationId="{844631AF-B32C-445A-91F0-FD8B3EE6044F}"/>
          </ac:spMkLst>
        </pc:spChg>
        <pc:spChg chg="add mod ord">
          <ac:chgData name="Oliver Wettling" userId="8d768a9244725c2f" providerId="LiveId" clId="{3DA82E4D-0A08-4E72-A39C-541A89C2B125}" dt="2020-10-18T17:11:05.973" v="2557" actId="164"/>
          <ac:spMkLst>
            <pc:docMk/>
            <pc:sldMk cId="3520093364" sldId="281"/>
            <ac:spMk id="14" creationId="{BDEC0BBC-55A7-4EB7-9C61-731405723AFB}"/>
          </ac:spMkLst>
        </pc:spChg>
        <pc:grpChg chg="add mod">
          <ac:chgData name="Oliver Wettling" userId="8d768a9244725c2f" providerId="LiveId" clId="{3DA82E4D-0A08-4E72-A39C-541A89C2B125}" dt="2020-10-18T17:11:08.641" v="2558" actId="1076"/>
          <ac:grpSpMkLst>
            <pc:docMk/>
            <pc:sldMk cId="3520093364" sldId="281"/>
            <ac:grpSpMk id="15" creationId="{21010EF2-569B-4406-A302-77C5F7A7A59D}"/>
          </ac:grpSpMkLst>
        </pc:grpChg>
        <pc:picChg chg="del">
          <ac:chgData name="Oliver Wettling" userId="8d768a9244725c2f" providerId="LiveId" clId="{3DA82E4D-0A08-4E72-A39C-541A89C2B125}" dt="2020-10-18T17:08:40.386" v="2445" actId="478"/>
          <ac:picMkLst>
            <pc:docMk/>
            <pc:sldMk cId="3520093364" sldId="281"/>
            <ac:picMk id="8" creationId="{A8AA3D33-0766-4FB9-A2E6-61FE25825518}"/>
          </ac:picMkLst>
        </pc:picChg>
        <pc:picChg chg="add del mod">
          <ac:chgData name="Oliver Wettling" userId="8d768a9244725c2f" providerId="LiveId" clId="{3DA82E4D-0A08-4E72-A39C-541A89C2B125}" dt="2020-10-18T17:10:16.893" v="2544" actId="478"/>
          <ac:picMkLst>
            <pc:docMk/>
            <pc:sldMk cId="3520093364" sldId="281"/>
            <ac:picMk id="9" creationId="{0ECA6DB1-7693-4501-BD86-D272143C0CF4}"/>
          </ac:picMkLst>
        </pc:picChg>
        <pc:picChg chg="add mod">
          <ac:chgData name="Oliver Wettling" userId="8d768a9244725c2f" providerId="LiveId" clId="{3DA82E4D-0A08-4E72-A39C-541A89C2B125}" dt="2020-10-18T17:11:05.973" v="2557" actId="164"/>
          <ac:picMkLst>
            <pc:docMk/>
            <pc:sldMk cId="3520093364" sldId="281"/>
            <ac:picMk id="11" creationId="{A3994D10-BA6E-4ED3-B41B-D99A2726A263}"/>
          </ac:picMkLst>
        </pc:picChg>
      </pc:sldChg>
      <pc:sldChg chg="addSp delSp modSp add mod">
        <pc:chgData name="Oliver Wettling" userId="8d768a9244725c2f" providerId="LiveId" clId="{3DA82E4D-0A08-4E72-A39C-541A89C2B125}" dt="2020-10-19T07:38:23.124" v="3961" actId="478"/>
        <pc:sldMkLst>
          <pc:docMk/>
          <pc:sldMk cId="1127253195" sldId="282"/>
        </pc:sldMkLst>
        <pc:spChg chg="add mod">
          <ac:chgData name="Oliver Wettling" userId="8d768a9244725c2f" providerId="LiveId" clId="{3DA82E4D-0A08-4E72-A39C-541A89C2B125}" dt="2020-10-19T07:38:13.481" v="3959" actId="1076"/>
          <ac:spMkLst>
            <pc:docMk/>
            <pc:sldMk cId="1127253195" sldId="282"/>
            <ac:spMk id="2" creationId="{9C7C8D28-31FA-4450-B495-1AB28F7F9FA8}"/>
          </ac:spMkLst>
        </pc:spChg>
        <pc:spChg chg="add del">
          <ac:chgData name="Oliver Wettling" userId="8d768a9244725c2f" providerId="LiveId" clId="{3DA82E4D-0A08-4E72-A39C-541A89C2B125}" dt="2020-10-19T07:38:23.124" v="3961" actId="478"/>
          <ac:spMkLst>
            <pc:docMk/>
            <pc:sldMk cId="1127253195" sldId="282"/>
            <ac:spMk id="7" creationId="{881C98C7-8A9A-4DFC-822B-E018B2C2F4E4}"/>
          </ac:spMkLst>
        </pc:spChg>
        <pc:spChg chg="add mod ord">
          <ac:chgData name="Oliver Wettling" userId="8d768a9244725c2f" providerId="LiveId" clId="{3DA82E4D-0A08-4E72-A39C-541A89C2B125}" dt="2020-10-18T17:15:20.428" v="2602" actId="164"/>
          <ac:spMkLst>
            <pc:docMk/>
            <pc:sldMk cId="1127253195" sldId="282"/>
            <ac:spMk id="8" creationId="{F947313A-D34C-40FD-BC01-CAB4132C7F27}"/>
          </ac:spMkLst>
        </pc:spChg>
        <pc:spChg chg="add del mod">
          <ac:chgData name="Oliver Wettling" userId="8d768a9244725c2f" providerId="LiveId" clId="{3DA82E4D-0A08-4E72-A39C-541A89C2B125}" dt="2020-10-18T17:15:31.297" v="2608" actId="21"/>
          <ac:spMkLst>
            <pc:docMk/>
            <pc:sldMk cId="1127253195" sldId="282"/>
            <ac:spMk id="9" creationId="{3C103512-B6AD-41D4-9310-D3A3882100BA}"/>
          </ac:spMkLst>
        </pc:spChg>
        <pc:spChg chg="add mod">
          <ac:chgData name="Oliver Wettling" userId="8d768a9244725c2f" providerId="LiveId" clId="{3DA82E4D-0A08-4E72-A39C-541A89C2B125}" dt="2020-10-18T17:13:58.285" v="2585" actId="1076"/>
          <ac:spMkLst>
            <pc:docMk/>
            <pc:sldMk cId="1127253195" sldId="282"/>
            <ac:spMk id="10" creationId="{20016C27-FB27-467C-BB1C-674524E2A506}"/>
          </ac:spMkLst>
        </pc:spChg>
        <pc:spChg chg="add mod">
          <ac:chgData name="Oliver Wettling" userId="8d768a9244725c2f" providerId="LiveId" clId="{3DA82E4D-0A08-4E72-A39C-541A89C2B125}" dt="2020-10-18T17:15:41.204" v="2612" actId="1076"/>
          <ac:spMkLst>
            <pc:docMk/>
            <pc:sldMk cId="1127253195" sldId="282"/>
            <ac:spMk id="21" creationId="{F42ED28F-38AC-45D6-8E33-A81DA512CFF7}"/>
          </ac:spMkLst>
        </pc:spChg>
        <pc:grpChg chg="del">
          <ac:chgData name="Oliver Wettling" userId="8d768a9244725c2f" providerId="LiveId" clId="{3DA82E4D-0A08-4E72-A39C-541A89C2B125}" dt="2020-10-18T17:11:55.738" v="2561" actId="478"/>
          <ac:grpSpMkLst>
            <pc:docMk/>
            <pc:sldMk cId="1127253195" sldId="282"/>
            <ac:grpSpMk id="15" creationId="{21010EF2-569B-4406-A302-77C5F7A7A59D}"/>
          </ac:grpSpMkLst>
        </pc:grpChg>
        <pc:grpChg chg="add del mod">
          <ac:chgData name="Oliver Wettling" userId="8d768a9244725c2f" providerId="LiveId" clId="{3DA82E4D-0A08-4E72-A39C-541A89C2B125}" dt="2020-10-18T17:15:31.297" v="2608" actId="21"/>
          <ac:grpSpMkLst>
            <pc:docMk/>
            <pc:sldMk cId="1127253195" sldId="282"/>
            <ac:grpSpMk id="18" creationId="{5BDC511B-902E-4770-98B6-FD660B555F24}"/>
          </ac:grpSpMkLst>
        </pc:grpChg>
        <pc:grpChg chg="add mod">
          <ac:chgData name="Oliver Wettling" userId="8d768a9244725c2f" providerId="LiveId" clId="{3DA82E4D-0A08-4E72-A39C-541A89C2B125}" dt="2020-10-18T17:15:28.609" v="2606" actId="1076"/>
          <ac:grpSpMkLst>
            <pc:docMk/>
            <pc:sldMk cId="1127253195" sldId="282"/>
            <ac:grpSpMk id="19" creationId="{D9AA5595-C46F-48A5-A9A8-30B5C0B1AD98}"/>
          </ac:grpSpMkLst>
        </pc:grpChg>
        <pc:picChg chg="add del mod">
          <ac:chgData name="Oliver Wettling" userId="8d768a9244725c2f" providerId="LiveId" clId="{3DA82E4D-0A08-4E72-A39C-541A89C2B125}" dt="2020-10-18T17:14:57.056" v="2593" actId="478"/>
          <ac:picMkLst>
            <pc:docMk/>
            <pc:sldMk cId="1127253195" sldId="282"/>
            <ac:picMk id="7" creationId="{C0675953-AFBB-4FB1-BE54-86124EDF6841}"/>
          </ac:picMkLst>
        </pc:picChg>
        <pc:picChg chg="add mod">
          <ac:chgData name="Oliver Wettling" userId="8d768a9244725c2f" providerId="LiveId" clId="{3DA82E4D-0A08-4E72-A39C-541A89C2B125}" dt="2020-10-18T17:15:25.307" v="2605" actId="164"/>
          <ac:picMkLst>
            <pc:docMk/>
            <pc:sldMk cId="1127253195" sldId="282"/>
            <ac:picMk id="17" creationId="{607B7920-60F8-4144-8974-055736CF12C9}"/>
          </ac:picMkLst>
        </pc:picChg>
      </pc:sldChg>
      <pc:sldChg chg="add del">
        <pc:chgData name="Oliver Wettling" userId="8d768a9244725c2f" providerId="LiveId" clId="{3DA82E4D-0A08-4E72-A39C-541A89C2B125}" dt="2020-10-18T17:12:03.955" v="2564" actId="47"/>
        <pc:sldMkLst>
          <pc:docMk/>
          <pc:sldMk cId="3745073393" sldId="283"/>
        </pc:sldMkLst>
      </pc:sldChg>
      <pc:sldChg chg="addSp delSp modSp add mod">
        <pc:chgData name="Oliver Wettling" userId="8d768a9244725c2f" providerId="LiveId" clId="{3DA82E4D-0A08-4E72-A39C-541A89C2B125}" dt="2020-10-19T07:38:46.116" v="3970" actId="688"/>
        <pc:sldMkLst>
          <pc:docMk/>
          <pc:sldMk cId="18355474" sldId="284"/>
        </pc:sldMkLst>
        <pc:spChg chg="add del mod">
          <ac:chgData name="Oliver Wettling" userId="8d768a9244725c2f" providerId="LiveId" clId="{3DA82E4D-0A08-4E72-A39C-541A89C2B125}" dt="2020-10-19T07:38:03.401" v="3957" actId="478"/>
          <ac:spMkLst>
            <pc:docMk/>
            <pc:sldMk cId="18355474" sldId="284"/>
            <ac:spMk id="2" creationId="{961C8D50-3D1B-4976-8267-9263725CEFE6}"/>
          </ac:spMkLst>
        </pc:spChg>
        <pc:spChg chg="add del">
          <ac:chgData name="Oliver Wettling" userId="8d768a9244725c2f" providerId="LiveId" clId="{3DA82E4D-0A08-4E72-A39C-541A89C2B125}" dt="2020-10-18T17:16:17.788" v="2617" actId="478"/>
          <ac:spMkLst>
            <pc:docMk/>
            <pc:sldMk cId="18355474" sldId="284"/>
            <ac:spMk id="2" creationId="{E6C897A4-EC1C-4EB9-95CC-2C22EB01F5F0}"/>
          </ac:spMkLst>
        </pc:spChg>
        <pc:spChg chg="add mod">
          <ac:chgData name="Oliver Wettling" userId="8d768a9244725c2f" providerId="LiveId" clId="{3DA82E4D-0A08-4E72-A39C-541A89C2B125}" dt="2020-10-19T07:38:46.116" v="3970" actId="688"/>
          <ac:spMkLst>
            <pc:docMk/>
            <pc:sldMk cId="18355474" sldId="284"/>
            <ac:spMk id="7" creationId="{94B41368-1196-4A3C-9D1F-12EF9E569C74}"/>
          </ac:spMkLst>
        </pc:spChg>
        <pc:spChg chg="add mod ord">
          <ac:chgData name="Oliver Wettling" userId="8d768a9244725c2f" providerId="LiveId" clId="{3DA82E4D-0A08-4E72-A39C-541A89C2B125}" dt="2020-10-18T17:16:25.861" v="2620" actId="171"/>
          <ac:spMkLst>
            <pc:docMk/>
            <pc:sldMk cId="18355474" sldId="284"/>
            <ac:spMk id="13" creationId="{D5596143-5309-44D3-A559-C0E532C7A830}"/>
          </ac:spMkLst>
        </pc:spChg>
        <pc:spChg chg="add mod">
          <ac:chgData name="Oliver Wettling" userId="8d768a9244725c2f" providerId="LiveId" clId="{3DA82E4D-0A08-4E72-A39C-541A89C2B125}" dt="2020-10-18T17:17:19.934" v="2631" actId="1076"/>
          <ac:spMkLst>
            <pc:docMk/>
            <pc:sldMk cId="18355474" sldId="284"/>
            <ac:spMk id="18" creationId="{ACECE050-EECE-43E3-B45A-5B61E2C67ADC}"/>
          </ac:spMkLst>
        </pc:spChg>
        <pc:grpChg chg="del">
          <ac:chgData name="Oliver Wettling" userId="8d768a9244725c2f" providerId="LiveId" clId="{3DA82E4D-0A08-4E72-A39C-541A89C2B125}" dt="2020-10-18T17:14:11.681" v="2586" actId="478"/>
          <ac:grpSpMkLst>
            <pc:docMk/>
            <pc:sldMk cId="18355474" sldId="284"/>
            <ac:grpSpMk id="15" creationId="{21010EF2-569B-4406-A302-77C5F7A7A59D}"/>
          </ac:grpSpMkLst>
        </pc:grpChg>
        <pc:picChg chg="add del mod">
          <ac:chgData name="Oliver Wettling" userId="8d768a9244725c2f" providerId="LiveId" clId="{3DA82E4D-0A08-4E72-A39C-541A89C2B125}" dt="2020-10-18T17:14:38.364" v="2592" actId="478"/>
          <ac:picMkLst>
            <pc:docMk/>
            <pc:sldMk cId="18355474" sldId="284"/>
            <ac:picMk id="8" creationId="{6CF23C70-6370-4240-9944-B19722272B2F}"/>
          </ac:picMkLst>
        </pc:picChg>
        <pc:picChg chg="add mod">
          <ac:chgData name="Oliver Wettling" userId="8d768a9244725c2f" providerId="LiveId" clId="{3DA82E4D-0A08-4E72-A39C-541A89C2B125}" dt="2020-10-19T07:38:42.711" v="3969" actId="1076"/>
          <ac:picMkLst>
            <pc:docMk/>
            <pc:sldMk cId="18355474" sldId="284"/>
            <ac:picMk id="12" creationId="{76882508-D308-43F7-92E2-F097CCA05E06}"/>
          </ac:picMkLst>
        </pc:picChg>
      </pc:sldChg>
      <pc:sldChg chg="addSp delSp modSp add mod">
        <pc:chgData name="Oliver Wettling" userId="8d768a9244725c2f" providerId="LiveId" clId="{3DA82E4D-0A08-4E72-A39C-541A89C2B125}" dt="2020-10-18T17:22:31.399" v="2646" actId="22"/>
        <pc:sldMkLst>
          <pc:docMk/>
          <pc:sldMk cId="1109751268" sldId="285"/>
        </pc:sldMkLst>
        <pc:spChg chg="add del">
          <ac:chgData name="Oliver Wettling" userId="8d768a9244725c2f" providerId="LiveId" clId="{3DA82E4D-0A08-4E72-A39C-541A89C2B125}" dt="2020-10-18T17:22:31.399" v="2646" actId="22"/>
          <ac:spMkLst>
            <pc:docMk/>
            <pc:sldMk cId="1109751268" sldId="285"/>
            <ac:spMk id="8" creationId="{69ECB7B7-2195-452B-9FB7-B7E4D04C6EFC}"/>
          </ac:spMkLst>
        </pc:spChg>
        <pc:spChg chg="mod">
          <ac:chgData name="Oliver Wettling" userId="8d768a9244725c2f" providerId="LiveId" clId="{3DA82E4D-0A08-4E72-A39C-541A89C2B125}" dt="2020-10-18T17:19:50.240" v="2640" actId="14100"/>
          <ac:spMkLst>
            <pc:docMk/>
            <pc:sldMk cId="1109751268" sldId="285"/>
            <ac:spMk id="13" creationId="{D5596143-5309-44D3-A559-C0E532C7A830}"/>
          </ac:spMkLst>
        </pc:spChg>
        <pc:spChg chg="mod ord">
          <ac:chgData name="Oliver Wettling" userId="8d768a9244725c2f" providerId="LiveId" clId="{3DA82E4D-0A08-4E72-A39C-541A89C2B125}" dt="2020-10-18T17:22:08.013" v="2644" actId="1076"/>
          <ac:spMkLst>
            <pc:docMk/>
            <pc:sldMk cId="1109751268" sldId="285"/>
            <ac:spMk id="18" creationId="{ACECE050-EECE-43E3-B45A-5B61E2C67ADC}"/>
          </ac:spMkLst>
        </pc:spChg>
        <pc:picChg chg="add mod">
          <ac:chgData name="Oliver Wettling" userId="8d768a9244725c2f" providerId="LiveId" clId="{3DA82E4D-0A08-4E72-A39C-541A89C2B125}" dt="2020-10-18T17:19:46.989" v="2639" actId="1076"/>
          <ac:picMkLst>
            <pc:docMk/>
            <pc:sldMk cId="1109751268" sldId="285"/>
            <ac:picMk id="7" creationId="{3C0470A9-8D14-4B13-90D9-AE9DD2F1C5EF}"/>
          </ac:picMkLst>
        </pc:picChg>
        <pc:picChg chg="del">
          <ac:chgData name="Oliver Wettling" userId="8d768a9244725c2f" providerId="LiveId" clId="{3DA82E4D-0A08-4E72-A39C-541A89C2B125}" dt="2020-10-18T17:17:59.950" v="2633" actId="478"/>
          <ac:picMkLst>
            <pc:docMk/>
            <pc:sldMk cId="1109751268" sldId="285"/>
            <ac:picMk id="12" creationId="{76882508-D308-43F7-92E2-F097CCA05E06}"/>
          </ac:picMkLst>
        </pc:picChg>
      </pc:sldChg>
      <pc:sldChg chg="new del">
        <pc:chgData name="Oliver Wettling" userId="8d768a9244725c2f" providerId="LiveId" clId="{3DA82E4D-0A08-4E72-A39C-541A89C2B125}" dt="2020-10-18T17:22:43.233" v="2649" actId="47"/>
        <pc:sldMkLst>
          <pc:docMk/>
          <pc:sldMk cId="1991875258" sldId="286"/>
        </pc:sldMkLst>
      </pc:sldChg>
      <pc:sldChg chg="addSp delSp modSp add mod">
        <pc:chgData name="Oliver Wettling" userId="8d768a9244725c2f" providerId="LiveId" clId="{3DA82E4D-0A08-4E72-A39C-541A89C2B125}" dt="2020-10-18T17:23:41.059" v="2674" actId="1076"/>
        <pc:sldMkLst>
          <pc:docMk/>
          <pc:sldMk cId="2842404580" sldId="287"/>
        </pc:sldMkLst>
        <pc:spChg chg="add">
          <ac:chgData name="Oliver Wettling" userId="8d768a9244725c2f" providerId="LiveId" clId="{3DA82E4D-0A08-4E72-A39C-541A89C2B125}" dt="2020-10-18T17:22:49.043" v="2653" actId="22"/>
          <ac:spMkLst>
            <pc:docMk/>
            <pc:sldMk cId="2842404580" sldId="287"/>
            <ac:spMk id="2" creationId="{6C4AF2D2-4011-4D4E-B871-0FCB28A44A20}"/>
          </ac:spMkLst>
        </pc:spChg>
        <pc:spChg chg="add mod">
          <ac:chgData name="Oliver Wettling" userId="8d768a9244725c2f" providerId="LiveId" clId="{3DA82E4D-0A08-4E72-A39C-541A89C2B125}" dt="2020-10-18T17:23:29.112" v="2670" actId="1076"/>
          <ac:spMkLst>
            <pc:docMk/>
            <pc:sldMk cId="2842404580" sldId="287"/>
            <ac:spMk id="11" creationId="{FD120216-409B-43F2-B238-82D273DC6637}"/>
          </ac:spMkLst>
        </pc:spChg>
        <pc:spChg chg="add mod">
          <ac:chgData name="Oliver Wettling" userId="8d768a9244725c2f" providerId="LiveId" clId="{3DA82E4D-0A08-4E72-A39C-541A89C2B125}" dt="2020-10-18T17:23:41.059" v="2674" actId="1076"/>
          <ac:spMkLst>
            <pc:docMk/>
            <pc:sldMk cId="2842404580" sldId="287"/>
            <ac:spMk id="12" creationId="{31F887D0-13A5-46A9-95A0-E05687BF839B}"/>
          </ac:spMkLst>
        </pc:spChg>
        <pc:spChg chg="del">
          <ac:chgData name="Oliver Wettling" userId="8d768a9244725c2f" providerId="LiveId" clId="{3DA82E4D-0A08-4E72-A39C-541A89C2B125}" dt="2020-10-18T17:22:45.956" v="2650" actId="478"/>
          <ac:spMkLst>
            <pc:docMk/>
            <pc:sldMk cId="2842404580" sldId="287"/>
            <ac:spMk id="13" creationId="{D5596143-5309-44D3-A559-C0E532C7A830}"/>
          </ac:spMkLst>
        </pc:spChg>
        <pc:spChg chg="del">
          <ac:chgData name="Oliver Wettling" userId="8d768a9244725c2f" providerId="LiveId" clId="{3DA82E4D-0A08-4E72-A39C-541A89C2B125}" dt="2020-10-18T17:22:48.181" v="2652" actId="478"/>
          <ac:spMkLst>
            <pc:docMk/>
            <pc:sldMk cId="2842404580" sldId="287"/>
            <ac:spMk id="18" creationId="{ACECE050-EECE-43E3-B45A-5B61E2C67ADC}"/>
          </ac:spMkLst>
        </pc:spChg>
        <pc:picChg chg="del">
          <ac:chgData name="Oliver Wettling" userId="8d768a9244725c2f" providerId="LiveId" clId="{3DA82E4D-0A08-4E72-A39C-541A89C2B125}" dt="2020-10-18T17:22:47.537" v="2651" actId="478"/>
          <ac:picMkLst>
            <pc:docMk/>
            <pc:sldMk cId="2842404580" sldId="287"/>
            <ac:picMk id="7" creationId="{3C0470A9-8D14-4B13-90D9-AE9DD2F1C5EF}"/>
          </ac:picMkLst>
        </pc:picChg>
        <pc:picChg chg="add mod">
          <ac:chgData name="Oliver Wettling" userId="8d768a9244725c2f" providerId="LiveId" clId="{3DA82E4D-0A08-4E72-A39C-541A89C2B125}" dt="2020-10-18T17:23:25.650" v="2668" actId="1076"/>
          <ac:picMkLst>
            <pc:docMk/>
            <pc:sldMk cId="2842404580" sldId="287"/>
            <ac:picMk id="10" creationId="{1F369C73-0F42-4379-BAB7-7F75145FB972}"/>
          </ac:picMkLst>
        </pc:picChg>
      </pc:sldChg>
      <pc:sldChg chg="addSp delSp modSp add mod">
        <pc:chgData name="Oliver Wettling" userId="8d768a9244725c2f" providerId="LiveId" clId="{3DA82E4D-0A08-4E72-A39C-541A89C2B125}" dt="2020-10-18T17:30:38.968" v="3169" actId="1076"/>
        <pc:sldMkLst>
          <pc:docMk/>
          <pc:sldMk cId="596641687" sldId="288"/>
        </pc:sldMkLst>
        <pc:spChg chg="mod">
          <ac:chgData name="Oliver Wettling" userId="8d768a9244725c2f" providerId="LiveId" clId="{3DA82E4D-0A08-4E72-A39C-541A89C2B125}" dt="2020-10-18T17:30:38.968" v="3169" actId="1076"/>
          <ac:spMkLst>
            <pc:docMk/>
            <pc:sldMk cId="596641687" sldId="288"/>
            <ac:spMk id="2" creationId="{6C4AF2D2-4011-4D4E-B871-0FCB28A44A20}"/>
          </ac:spMkLst>
        </pc:spChg>
        <pc:spChg chg="del">
          <ac:chgData name="Oliver Wettling" userId="8d768a9244725c2f" providerId="LiveId" clId="{3DA82E4D-0A08-4E72-A39C-541A89C2B125}" dt="2020-10-18T17:24:46.450" v="2677" actId="478"/>
          <ac:spMkLst>
            <pc:docMk/>
            <pc:sldMk cId="596641687" sldId="288"/>
            <ac:spMk id="11" creationId="{FD120216-409B-43F2-B238-82D273DC6637}"/>
          </ac:spMkLst>
        </pc:spChg>
        <pc:spChg chg="del">
          <ac:chgData name="Oliver Wettling" userId="8d768a9244725c2f" providerId="LiveId" clId="{3DA82E4D-0A08-4E72-A39C-541A89C2B125}" dt="2020-10-18T17:24:46.957" v="2678" actId="478"/>
          <ac:spMkLst>
            <pc:docMk/>
            <pc:sldMk cId="596641687" sldId="288"/>
            <ac:spMk id="12" creationId="{31F887D0-13A5-46A9-95A0-E05687BF839B}"/>
          </ac:spMkLst>
        </pc:spChg>
        <pc:picChg chg="add mod">
          <ac:chgData name="Oliver Wettling" userId="8d768a9244725c2f" providerId="LiveId" clId="{3DA82E4D-0A08-4E72-A39C-541A89C2B125}" dt="2020-10-18T17:25:03.567" v="2683" actId="1076"/>
          <ac:picMkLst>
            <pc:docMk/>
            <pc:sldMk cId="596641687" sldId="288"/>
            <ac:picMk id="8" creationId="{D1A5561B-C4B3-4A8C-8668-47DE87B0C956}"/>
          </ac:picMkLst>
        </pc:picChg>
        <pc:picChg chg="del">
          <ac:chgData name="Oliver Wettling" userId="8d768a9244725c2f" providerId="LiveId" clId="{3DA82E4D-0A08-4E72-A39C-541A89C2B125}" dt="2020-10-18T17:24:45.904" v="2676" actId="478"/>
          <ac:picMkLst>
            <pc:docMk/>
            <pc:sldMk cId="596641687" sldId="288"/>
            <ac:picMk id="10" creationId="{1F369C73-0F42-4379-BAB7-7F75145FB972}"/>
          </ac:picMkLst>
        </pc:picChg>
      </pc:sldChg>
      <pc:sldChg chg="addSp delSp modSp new mod">
        <pc:chgData name="Oliver Wettling" userId="8d768a9244725c2f" providerId="LiveId" clId="{3DA82E4D-0A08-4E72-A39C-541A89C2B125}" dt="2020-10-19T07:51:41.867" v="4023"/>
        <pc:sldMkLst>
          <pc:docMk/>
          <pc:sldMk cId="941991219" sldId="289"/>
        </pc:sldMkLst>
        <pc:spChg chg="del">
          <ac:chgData name="Oliver Wettling" userId="8d768a9244725c2f" providerId="LiveId" clId="{3DA82E4D-0A08-4E72-A39C-541A89C2B125}" dt="2020-10-18T17:25:28.200" v="2686" actId="478"/>
          <ac:spMkLst>
            <pc:docMk/>
            <pc:sldMk cId="941991219" sldId="289"/>
            <ac:spMk id="2" creationId="{3BFC0040-3CBC-40F4-87EC-9CBF08B542E3}"/>
          </ac:spMkLst>
        </pc:spChg>
        <pc:spChg chg="mod">
          <ac:chgData name="Oliver Wettling" userId="8d768a9244725c2f" providerId="LiveId" clId="{3DA82E4D-0A08-4E72-A39C-541A89C2B125}" dt="2020-10-18T17:26:02.734" v="2758" actId="20577"/>
          <ac:spMkLst>
            <pc:docMk/>
            <pc:sldMk cId="941991219" sldId="289"/>
            <ac:spMk id="4" creationId="{558E8EA2-C09F-4F4F-B661-88817C4270D2}"/>
          </ac:spMkLst>
        </pc:spChg>
        <pc:spChg chg="mod">
          <ac:chgData name="Oliver Wettling" userId="8d768a9244725c2f" providerId="LiveId" clId="{3DA82E4D-0A08-4E72-A39C-541A89C2B125}" dt="2020-10-19T07:51:41.867" v="4023"/>
          <ac:spMkLst>
            <pc:docMk/>
            <pc:sldMk cId="941991219" sldId="289"/>
            <ac:spMk id="7" creationId="{A727BA3D-C64D-4AF8-B61F-7E425B5C4000}"/>
          </ac:spMkLst>
        </pc:spChg>
        <pc:grpChg chg="add mod">
          <ac:chgData name="Oliver Wettling" userId="8d768a9244725c2f" providerId="LiveId" clId="{3DA82E4D-0A08-4E72-A39C-541A89C2B125}" dt="2020-10-19T07:51:41.867" v="4023"/>
          <ac:grpSpMkLst>
            <pc:docMk/>
            <pc:sldMk cId="941991219" sldId="289"/>
            <ac:grpSpMk id="5" creationId="{4607F58E-E999-4546-A2B2-D74EE5B7D4EB}"/>
          </ac:grpSpMkLst>
        </pc:grpChg>
        <pc:picChg chg="mod">
          <ac:chgData name="Oliver Wettling" userId="8d768a9244725c2f" providerId="LiveId" clId="{3DA82E4D-0A08-4E72-A39C-541A89C2B125}" dt="2020-10-19T07:51:41.867" v="4023"/>
          <ac:picMkLst>
            <pc:docMk/>
            <pc:sldMk cId="941991219" sldId="289"/>
            <ac:picMk id="6" creationId="{5CE982A3-5E72-49E4-8C3C-38E0916D0F91}"/>
          </ac:picMkLst>
        </pc:picChg>
      </pc:sldChg>
      <pc:sldChg chg="addSp modSp new mod modShow">
        <pc:chgData name="Oliver Wettling" userId="8d768a9244725c2f" providerId="LiveId" clId="{3DA82E4D-0A08-4E72-A39C-541A89C2B125}" dt="2020-10-19T07:51:46.240" v="4024"/>
        <pc:sldMkLst>
          <pc:docMk/>
          <pc:sldMk cId="2718439596" sldId="290"/>
        </pc:sldMkLst>
        <pc:spChg chg="mod">
          <ac:chgData name="Oliver Wettling" userId="8d768a9244725c2f" providerId="LiveId" clId="{3DA82E4D-0A08-4E72-A39C-541A89C2B125}" dt="2020-10-18T19:23:52.933" v="3790" actId="27636"/>
          <ac:spMkLst>
            <pc:docMk/>
            <pc:sldMk cId="2718439596" sldId="290"/>
            <ac:spMk id="2" creationId="{3A1F369C-1903-4B82-BF9E-5E6B4C67C245}"/>
          </ac:spMkLst>
        </pc:spChg>
        <pc:spChg chg="mod">
          <ac:chgData name="Oliver Wettling" userId="8d768a9244725c2f" providerId="LiveId" clId="{3DA82E4D-0A08-4E72-A39C-541A89C2B125}" dt="2020-10-18T17:26:21.295" v="2762" actId="20577"/>
          <ac:spMkLst>
            <pc:docMk/>
            <pc:sldMk cId="2718439596" sldId="290"/>
            <ac:spMk id="4" creationId="{264FB035-8D51-4257-AF28-44D5AFA32F3B}"/>
          </ac:spMkLst>
        </pc:spChg>
        <pc:spChg chg="mod">
          <ac:chgData name="Oliver Wettling" userId="8d768a9244725c2f" providerId="LiveId" clId="{3DA82E4D-0A08-4E72-A39C-541A89C2B125}" dt="2020-10-19T07:51:46.240" v="4024"/>
          <ac:spMkLst>
            <pc:docMk/>
            <pc:sldMk cId="2718439596" sldId="290"/>
            <ac:spMk id="7" creationId="{5B39F8EE-5130-41BE-AA14-1C2D3FF3F3F0}"/>
          </ac:spMkLst>
        </pc:spChg>
        <pc:grpChg chg="add mod">
          <ac:chgData name="Oliver Wettling" userId="8d768a9244725c2f" providerId="LiveId" clId="{3DA82E4D-0A08-4E72-A39C-541A89C2B125}" dt="2020-10-19T07:51:46.240" v="4024"/>
          <ac:grpSpMkLst>
            <pc:docMk/>
            <pc:sldMk cId="2718439596" sldId="290"/>
            <ac:grpSpMk id="5" creationId="{6DDB76AD-C411-4882-8BCE-C1361426B12B}"/>
          </ac:grpSpMkLst>
        </pc:grpChg>
        <pc:picChg chg="mod">
          <ac:chgData name="Oliver Wettling" userId="8d768a9244725c2f" providerId="LiveId" clId="{3DA82E4D-0A08-4E72-A39C-541A89C2B125}" dt="2020-10-19T07:51:46.240" v="4024"/>
          <ac:picMkLst>
            <pc:docMk/>
            <pc:sldMk cId="2718439596" sldId="290"/>
            <ac:picMk id="6" creationId="{E6153F3B-3934-4F77-98F8-92E8A577919F}"/>
          </ac:picMkLst>
        </pc:picChg>
      </pc:sldChg>
      <pc:sldChg chg="addSp delSp modSp add mod">
        <pc:chgData name="Oliver Wettling" userId="8d768a9244725c2f" providerId="LiveId" clId="{3DA82E4D-0A08-4E72-A39C-541A89C2B125}" dt="2020-10-18T17:31:14.934" v="3181" actId="1076"/>
        <pc:sldMkLst>
          <pc:docMk/>
          <pc:sldMk cId="1766508441" sldId="291"/>
        </pc:sldMkLst>
        <pc:spChg chg="del">
          <ac:chgData name="Oliver Wettling" userId="8d768a9244725c2f" providerId="LiveId" clId="{3DA82E4D-0A08-4E72-A39C-541A89C2B125}" dt="2020-10-18T17:29:47.307" v="3160" actId="478"/>
          <ac:spMkLst>
            <pc:docMk/>
            <pc:sldMk cId="1766508441" sldId="291"/>
            <ac:spMk id="2" creationId="{07ADA937-82AC-4FD1-805B-AB33336D9476}"/>
          </ac:spMkLst>
        </pc:spChg>
        <pc:spChg chg="add del mod">
          <ac:chgData name="Oliver Wettling" userId="8d768a9244725c2f" providerId="LiveId" clId="{3DA82E4D-0A08-4E72-A39C-541A89C2B125}" dt="2020-10-18T17:30:35.460" v="3166" actId="478"/>
          <ac:spMkLst>
            <pc:docMk/>
            <pc:sldMk cId="1766508441" sldId="291"/>
            <ac:spMk id="8" creationId="{92A9BE47-3DB7-431F-94AF-729E2F35F590}"/>
          </ac:spMkLst>
        </pc:spChg>
        <pc:spChg chg="add mod ord">
          <ac:chgData name="Oliver Wettling" userId="8d768a9244725c2f" providerId="LiveId" clId="{3DA82E4D-0A08-4E72-A39C-541A89C2B125}" dt="2020-10-18T17:30:57.255" v="3176" actId="14100"/>
          <ac:spMkLst>
            <pc:docMk/>
            <pc:sldMk cId="1766508441" sldId="291"/>
            <ac:spMk id="12" creationId="{0EFAF971-A7A2-46ED-A031-A5E5B76BEAC8}"/>
          </ac:spMkLst>
        </pc:spChg>
        <pc:spChg chg="add mod">
          <ac:chgData name="Oliver Wettling" userId="8d768a9244725c2f" providerId="LiveId" clId="{3DA82E4D-0A08-4E72-A39C-541A89C2B125}" dt="2020-10-18T17:31:14.934" v="3181" actId="1076"/>
          <ac:spMkLst>
            <pc:docMk/>
            <pc:sldMk cId="1766508441" sldId="291"/>
            <ac:spMk id="14" creationId="{0492C158-C19A-4CF4-BC6D-FBFB0D523793}"/>
          </ac:spMkLst>
        </pc:spChg>
        <pc:picChg chg="add mod">
          <ac:chgData name="Oliver Wettling" userId="8d768a9244725c2f" providerId="LiveId" clId="{3DA82E4D-0A08-4E72-A39C-541A89C2B125}" dt="2020-10-18T17:30:59.742" v="3177" actId="1076"/>
          <ac:picMkLst>
            <pc:docMk/>
            <pc:sldMk cId="1766508441" sldId="291"/>
            <ac:picMk id="10" creationId="{5CAE93D4-DBE3-4060-A93D-6C84DAF24444}"/>
          </ac:picMkLst>
        </pc:picChg>
      </pc:sldChg>
      <pc:sldChg chg="addSp delSp modSp add mod">
        <pc:chgData name="Oliver Wettling" userId="8d768a9244725c2f" providerId="LiveId" clId="{3DA82E4D-0A08-4E72-A39C-541A89C2B125}" dt="2020-10-18T17:35:29.719" v="3278" actId="207"/>
        <pc:sldMkLst>
          <pc:docMk/>
          <pc:sldMk cId="1470673137" sldId="292"/>
        </pc:sldMkLst>
        <pc:spChg chg="del">
          <ac:chgData name="Oliver Wettling" userId="8d768a9244725c2f" providerId="LiveId" clId="{3DA82E4D-0A08-4E72-A39C-541A89C2B125}" dt="2020-10-18T17:29:49.164" v="3161" actId="478"/>
          <ac:spMkLst>
            <pc:docMk/>
            <pc:sldMk cId="1470673137" sldId="292"/>
            <ac:spMk id="2" creationId="{07ADA937-82AC-4FD1-805B-AB33336D9476}"/>
          </ac:spMkLst>
        </pc:spChg>
        <pc:spChg chg="add del mod">
          <ac:chgData name="Oliver Wettling" userId="8d768a9244725c2f" providerId="LiveId" clId="{3DA82E4D-0A08-4E72-A39C-541A89C2B125}" dt="2020-10-18T17:32:10.578" v="3199" actId="478"/>
          <ac:spMkLst>
            <pc:docMk/>
            <pc:sldMk cId="1470673137" sldId="292"/>
            <ac:spMk id="8" creationId="{C6618F35-11B8-40AB-9B28-9771B6C4D485}"/>
          </ac:spMkLst>
        </pc:spChg>
        <pc:spChg chg="add mod">
          <ac:chgData name="Oliver Wettling" userId="8d768a9244725c2f" providerId="LiveId" clId="{3DA82E4D-0A08-4E72-A39C-541A89C2B125}" dt="2020-10-18T17:33:16.734" v="3207" actId="14100"/>
          <ac:spMkLst>
            <pc:docMk/>
            <pc:sldMk cId="1470673137" sldId="292"/>
            <ac:spMk id="12" creationId="{347D081F-874E-4A31-B8E3-14A596FDBAF6}"/>
          </ac:spMkLst>
        </pc:spChg>
        <pc:spChg chg="add del mod">
          <ac:chgData name="Oliver Wettling" userId="8d768a9244725c2f" providerId="LiveId" clId="{3DA82E4D-0A08-4E72-A39C-541A89C2B125}" dt="2020-10-18T17:35:03.092" v="3241" actId="478"/>
          <ac:spMkLst>
            <pc:docMk/>
            <pc:sldMk cId="1470673137" sldId="292"/>
            <ac:spMk id="15" creationId="{B0C07615-0392-4E33-8347-1180E65DA2EF}"/>
          </ac:spMkLst>
        </pc:spChg>
        <pc:spChg chg="add mod">
          <ac:chgData name="Oliver Wettling" userId="8d768a9244725c2f" providerId="LiveId" clId="{3DA82E4D-0A08-4E72-A39C-541A89C2B125}" dt="2020-10-18T17:35:29.719" v="3278" actId="207"/>
          <ac:spMkLst>
            <pc:docMk/>
            <pc:sldMk cId="1470673137" sldId="292"/>
            <ac:spMk id="16" creationId="{4BA08FC6-B1BA-480B-A938-A695A72988A4}"/>
          </ac:spMkLst>
        </pc:spChg>
        <pc:grpChg chg="add mod">
          <ac:chgData name="Oliver Wettling" userId="8d768a9244725c2f" providerId="LiveId" clId="{3DA82E4D-0A08-4E72-A39C-541A89C2B125}" dt="2020-10-18T17:33:49.166" v="3215" actId="1076"/>
          <ac:grpSpMkLst>
            <pc:docMk/>
            <pc:sldMk cId="1470673137" sldId="292"/>
            <ac:grpSpMk id="13" creationId="{DFD8BE53-6C87-430E-886A-DF78BD1AC3DC}"/>
          </ac:grpSpMkLst>
        </pc:grpChg>
        <pc:picChg chg="add mod ord">
          <ac:chgData name="Oliver Wettling" userId="8d768a9244725c2f" providerId="LiveId" clId="{3DA82E4D-0A08-4E72-A39C-541A89C2B125}" dt="2020-10-18T17:32:56.576" v="3203" actId="164"/>
          <ac:picMkLst>
            <pc:docMk/>
            <pc:sldMk cId="1470673137" sldId="292"/>
            <ac:picMk id="10" creationId="{F17AB64A-C634-4FC8-81EF-00A536471B68}"/>
          </ac:picMkLst>
        </pc:picChg>
      </pc:sldChg>
      <pc:sldChg chg="addSp delSp modSp add mod">
        <pc:chgData name="Oliver Wettling" userId="8d768a9244725c2f" providerId="LiveId" clId="{3DA82E4D-0A08-4E72-A39C-541A89C2B125}" dt="2020-10-18T19:27:32.733" v="3948" actId="1076"/>
        <pc:sldMkLst>
          <pc:docMk/>
          <pc:sldMk cId="1154488273" sldId="293"/>
        </pc:sldMkLst>
        <pc:spChg chg="add mod">
          <ac:chgData name="Oliver Wettling" userId="8d768a9244725c2f" providerId="LiveId" clId="{3DA82E4D-0A08-4E72-A39C-541A89C2B125}" dt="2020-10-18T19:27:32.733" v="3948" actId="1076"/>
          <ac:spMkLst>
            <pc:docMk/>
            <pc:sldMk cId="1154488273" sldId="293"/>
            <ac:spMk id="2" creationId="{3B3008F7-E480-46BB-B310-06FC8F2D1C65}"/>
          </ac:spMkLst>
        </pc:spChg>
        <pc:spChg chg="mod topLvl">
          <ac:chgData name="Oliver Wettling" userId="8d768a9244725c2f" providerId="LiveId" clId="{3DA82E4D-0A08-4E72-A39C-541A89C2B125}" dt="2020-10-18T17:38:08.933" v="3291" actId="14100"/>
          <ac:spMkLst>
            <pc:docMk/>
            <pc:sldMk cId="1154488273" sldId="293"/>
            <ac:spMk id="12" creationId="{347D081F-874E-4A31-B8E3-14A596FDBAF6}"/>
          </ac:spMkLst>
        </pc:spChg>
        <pc:spChg chg="del">
          <ac:chgData name="Oliver Wettling" userId="8d768a9244725c2f" providerId="LiveId" clId="{3DA82E4D-0A08-4E72-A39C-541A89C2B125}" dt="2020-10-18T17:37:35.046" v="3280" actId="478"/>
          <ac:spMkLst>
            <pc:docMk/>
            <pc:sldMk cId="1154488273" sldId="293"/>
            <ac:spMk id="16" creationId="{4BA08FC6-B1BA-480B-A938-A695A72988A4}"/>
          </ac:spMkLst>
        </pc:spChg>
        <pc:grpChg chg="add mod">
          <ac:chgData name="Oliver Wettling" userId="8d768a9244725c2f" providerId="LiveId" clId="{3DA82E4D-0A08-4E72-A39C-541A89C2B125}" dt="2020-10-18T19:27:30.276" v="3947" actId="1076"/>
          <ac:grpSpMkLst>
            <pc:docMk/>
            <pc:sldMk cId="1154488273" sldId="293"/>
            <ac:grpSpMk id="8" creationId="{38094652-51D5-4AE9-971D-F5ED40257ACD}"/>
          </ac:grpSpMkLst>
        </pc:grpChg>
        <pc:grpChg chg="del">
          <ac:chgData name="Oliver Wettling" userId="8d768a9244725c2f" providerId="LiveId" clId="{3DA82E4D-0A08-4E72-A39C-541A89C2B125}" dt="2020-10-18T17:37:38.235" v="3281" actId="478"/>
          <ac:grpSpMkLst>
            <pc:docMk/>
            <pc:sldMk cId="1154488273" sldId="293"/>
            <ac:grpSpMk id="13" creationId="{DFD8BE53-6C87-430E-886A-DF78BD1AC3DC}"/>
          </ac:grpSpMkLst>
        </pc:grpChg>
        <pc:picChg chg="add mod">
          <ac:chgData name="Oliver Wettling" userId="8d768a9244725c2f" providerId="LiveId" clId="{3DA82E4D-0A08-4E72-A39C-541A89C2B125}" dt="2020-10-18T17:38:10.319" v="3292" actId="1076"/>
          <ac:picMkLst>
            <pc:docMk/>
            <pc:sldMk cId="1154488273" sldId="293"/>
            <ac:picMk id="7" creationId="{B67B3548-389B-4F0B-9D36-37A9AA051AFD}"/>
          </ac:picMkLst>
        </pc:picChg>
        <pc:picChg chg="del topLvl">
          <ac:chgData name="Oliver Wettling" userId="8d768a9244725c2f" providerId="LiveId" clId="{3DA82E4D-0A08-4E72-A39C-541A89C2B125}" dt="2020-10-18T17:37:38.235" v="3281" actId="478"/>
          <ac:picMkLst>
            <pc:docMk/>
            <pc:sldMk cId="1154488273" sldId="293"/>
            <ac:picMk id="10" creationId="{F17AB64A-C634-4FC8-81EF-00A536471B68}"/>
          </ac:picMkLst>
        </pc:picChg>
      </pc:sldChg>
      <pc:sldChg chg="modSp add mod">
        <pc:chgData name="Oliver Wettling" userId="8d768a9244725c2f" providerId="LiveId" clId="{3DA82E4D-0A08-4E72-A39C-541A89C2B125}" dt="2020-10-18T17:40:24.563" v="3538" actId="20577"/>
        <pc:sldMkLst>
          <pc:docMk/>
          <pc:sldMk cId="434962802" sldId="294"/>
        </pc:sldMkLst>
        <pc:spChg chg="mod">
          <ac:chgData name="Oliver Wettling" userId="8d768a9244725c2f" providerId="LiveId" clId="{3DA82E4D-0A08-4E72-A39C-541A89C2B125}" dt="2020-10-18T17:40:24.563" v="3538" actId="20577"/>
          <ac:spMkLst>
            <pc:docMk/>
            <pc:sldMk cId="434962802" sldId="294"/>
            <ac:spMk id="2" creationId="{07ADA937-82AC-4FD1-805B-AB33336D9476}"/>
          </ac:spMkLst>
        </pc:spChg>
      </pc:sldChg>
      <pc:sldChg chg="add del">
        <pc:chgData name="Oliver Wettling" userId="8d768a9244725c2f" providerId="LiveId" clId="{3DA82E4D-0A08-4E72-A39C-541A89C2B125}" dt="2020-10-18T17:37:41.254" v="3283"/>
        <pc:sldMkLst>
          <pc:docMk/>
          <pc:sldMk cId="2368513324" sldId="294"/>
        </pc:sldMkLst>
      </pc:sldChg>
      <pc:sldChg chg="addSp delSp modSp new mod ord">
        <pc:chgData name="Oliver Wettling" userId="8d768a9244725c2f" providerId="LiveId" clId="{3DA82E4D-0A08-4E72-A39C-541A89C2B125}" dt="2020-10-19T07:51:48.804" v="4027"/>
        <pc:sldMkLst>
          <pc:docMk/>
          <pc:sldMk cId="40792502" sldId="295"/>
        </pc:sldMkLst>
        <pc:spChg chg="del">
          <ac:chgData name="Oliver Wettling" userId="8d768a9244725c2f" providerId="LiveId" clId="{3DA82E4D-0A08-4E72-A39C-541A89C2B125}" dt="2020-10-18T19:15:20.050" v="3574" actId="478"/>
          <ac:spMkLst>
            <pc:docMk/>
            <pc:sldMk cId="40792502" sldId="295"/>
            <ac:spMk id="2" creationId="{46567490-580E-44BE-9C58-295063BF1352}"/>
          </ac:spMkLst>
        </pc:spChg>
        <pc:spChg chg="mod">
          <ac:chgData name="Oliver Wettling" userId="8d768a9244725c2f" providerId="LiveId" clId="{3DA82E4D-0A08-4E72-A39C-541A89C2B125}" dt="2020-10-18T19:12:47.307" v="3547" actId="20577"/>
          <ac:spMkLst>
            <pc:docMk/>
            <pc:sldMk cId="40792502" sldId="295"/>
            <ac:spMk id="4" creationId="{D39C5299-FAF7-4747-BF21-AC07FDEECE26}"/>
          </ac:spMkLst>
        </pc:spChg>
        <pc:spChg chg="add mod">
          <ac:chgData name="Oliver Wettling" userId="8d768a9244725c2f" providerId="LiveId" clId="{3DA82E4D-0A08-4E72-A39C-541A89C2B125}" dt="2020-10-18T19:15:15.571" v="3573" actId="207"/>
          <ac:spMkLst>
            <pc:docMk/>
            <pc:sldMk cId="40792502" sldId="295"/>
            <ac:spMk id="8" creationId="{256F9EEF-5950-4EA7-B416-15828768B5F0}"/>
          </ac:spMkLst>
        </pc:spChg>
        <pc:spChg chg="mod">
          <ac:chgData name="Oliver Wettling" userId="8d768a9244725c2f" providerId="LiveId" clId="{3DA82E4D-0A08-4E72-A39C-541A89C2B125}" dt="2020-10-19T07:51:48.804" v="4027"/>
          <ac:spMkLst>
            <pc:docMk/>
            <pc:sldMk cId="40792502" sldId="295"/>
            <ac:spMk id="10" creationId="{38BC41B5-2E36-412C-81B9-0D32442A8E77}"/>
          </ac:spMkLst>
        </pc:spChg>
        <pc:grpChg chg="add mod">
          <ac:chgData name="Oliver Wettling" userId="8d768a9244725c2f" providerId="LiveId" clId="{3DA82E4D-0A08-4E72-A39C-541A89C2B125}" dt="2020-10-19T07:51:48.804" v="4027"/>
          <ac:grpSpMkLst>
            <pc:docMk/>
            <pc:sldMk cId="40792502" sldId="295"/>
            <ac:grpSpMk id="7" creationId="{1829DE61-0F51-463D-B087-36C0932118CC}"/>
          </ac:grpSpMkLst>
        </pc:grpChg>
        <pc:picChg chg="add mod ord">
          <ac:chgData name="Oliver Wettling" userId="8d768a9244725c2f" providerId="LiveId" clId="{3DA82E4D-0A08-4E72-A39C-541A89C2B125}" dt="2020-10-18T19:15:01.317" v="3571" actId="1076"/>
          <ac:picMkLst>
            <pc:docMk/>
            <pc:sldMk cId="40792502" sldId="295"/>
            <ac:picMk id="6" creationId="{CCF969EC-F47A-406E-B5AF-B21B09767D46}"/>
          </ac:picMkLst>
        </pc:picChg>
        <pc:picChg chg="mod">
          <ac:chgData name="Oliver Wettling" userId="8d768a9244725c2f" providerId="LiveId" clId="{3DA82E4D-0A08-4E72-A39C-541A89C2B125}" dt="2020-10-19T07:51:48.804" v="4027"/>
          <ac:picMkLst>
            <pc:docMk/>
            <pc:sldMk cId="40792502" sldId="295"/>
            <ac:picMk id="9" creationId="{E3E6603A-B010-4767-98A4-FC47C05B5953}"/>
          </ac:picMkLst>
        </pc:picChg>
      </pc:sldChg>
      <pc:sldChg chg="addSp delSp modSp add mod">
        <pc:chgData name="Oliver Wettling" userId="8d768a9244725c2f" providerId="LiveId" clId="{3DA82E4D-0A08-4E72-A39C-541A89C2B125}" dt="2020-10-19T07:51:47.849" v="4026"/>
        <pc:sldMkLst>
          <pc:docMk/>
          <pc:sldMk cId="2277142952" sldId="296"/>
        </pc:sldMkLst>
        <pc:spChg chg="del">
          <ac:chgData name="Oliver Wettling" userId="8d768a9244725c2f" providerId="LiveId" clId="{3DA82E4D-0A08-4E72-A39C-541A89C2B125}" dt="2020-10-18T19:13:14.636" v="3553" actId="478"/>
          <ac:spMkLst>
            <pc:docMk/>
            <pc:sldMk cId="2277142952" sldId="296"/>
            <ac:spMk id="2" creationId="{46567490-580E-44BE-9C58-295063BF1352}"/>
          </ac:spMkLst>
        </pc:spChg>
        <pc:spChg chg="add mod ord">
          <ac:chgData name="Oliver Wettling" userId="8d768a9244725c2f" providerId="LiveId" clId="{3DA82E4D-0A08-4E72-A39C-541A89C2B125}" dt="2020-10-18T19:14:00.852" v="3563" actId="207"/>
          <ac:spMkLst>
            <pc:docMk/>
            <pc:sldMk cId="2277142952" sldId="296"/>
            <ac:spMk id="7" creationId="{1110101E-FD91-462E-9B7D-777619FF6610}"/>
          </ac:spMkLst>
        </pc:spChg>
        <pc:spChg chg="mod">
          <ac:chgData name="Oliver Wettling" userId="8d768a9244725c2f" providerId="LiveId" clId="{3DA82E4D-0A08-4E72-A39C-541A89C2B125}" dt="2020-10-19T07:51:47.849" v="4026"/>
          <ac:spMkLst>
            <pc:docMk/>
            <pc:sldMk cId="2277142952" sldId="296"/>
            <ac:spMk id="10" creationId="{C449FDFA-D384-4A59-A69A-9101ABF9813D}"/>
          </ac:spMkLst>
        </pc:spChg>
        <pc:grpChg chg="add mod">
          <ac:chgData name="Oliver Wettling" userId="8d768a9244725c2f" providerId="LiveId" clId="{3DA82E4D-0A08-4E72-A39C-541A89C2B125}" dt="2020-10-19T07:51:47.849" v="4026"/>
          <ac:grpSpMkLst>
            <pc:docMk/>
            <pc:sldMk cId="2277142952" sldId="296"/>
            <ac:grpSpMk id="8" creationId="{167E08E2-2160-476D-A00F-81D622CF88F8}"/>
          </ac:grpSpMkLst>
        </pc:grpChg>
        <pc:picChg chg="add mod">
          <ac:chgData name="Oliver Wettling" userId="8d768a9244725c2f" providerId="LiveId" clId="{3DA82E4D-0A08-4E72-A39C-541A89C2B125}" dt="2020-10-18T19:13:26.641" v="3556" actId="1076"/>
          <ac:picMkLst>
            <pc:docMk/>
            <pc:sldMk cId="2277142952" sldId="296"/>
            <ac:picMk id="6" creationId="{51691ED0-CF37-40C2-AFA6-F467E64B8404}"/>
          </ac:picMkLst>
        </pc:picChg>
        <pc:picChg chg="mod">
          <ac:chgData name="Oliver Wettling" userId="8d768a9244725c2f" providerId="LiveId" clId="{3DA82E4D-0A08-4E72-A39C-541A89C2B125}" dt="2020-10-19T07:51:47.849" v="4026"/>
          <ac:picMkLst>
            <pc:docMk/>
            <pc:sldMk cId="2277142952" sldId="296"/>
            <ac:picMk id="9" creationId="{03825BC4-7B12-4DE8-8D1B-7CDEED02D860}"/>
          </ac:picMkLst>
        </pc:picChg>
      </pc:sldChg>
      <pc:sldChg chg="addSp delSp modSp add mod">
        <pc:chgData name="Oliver Wettling" userId="8d768a9244725c2f" providerId="LiveId" clId="{3DA82E4D-0A08-4E72-A39C-541A89C2B125}" dt="2020-10-19T07:51:50.215" v="4028"/>
        <pc:sldMkLst>
          <pc:docMk/>
          <pc:sldMk cId="422659569" sldId="297"/>
        </pc:sldMkLst>
        <pc:spChg chg="mod">
          <ac:chgData name="Oliver Wettling" userId="8d768a9244725c2f" providerId="LiveId" clId="{3DA82E4D-0A08-4E72-A39C-541A89C2B125}" dt="2020-10-18T19:17:12.434" v="3589" actId="164"/>
          <ac:spMkLst>
            <pc:docMk/>
            <pc:sldMk cId="422659569" sldId="297"/>
            <ac:spMk id="8" creationId="{256F9EEF-5950-4EA7-B416-15828768B5F0}"/>
          </ac:spMkLst>
        </pc:spChg>
        <pc:spChg chg="add mod">
          <ac:chgData name="Oliver Wettling" userId="8d768a9244725c2f" providerId="LiveId" clId="{3DA82E4D-0A08-4E72-A39C-541A89C2B125}" dt="2020-10-18T19:17:32.819" v="3595" actId="1076"/>
          <ac:spMkLst>
            <pc:docMk/>
            <pc:sldMk cId="422659569" sldId="297"/>
            <ac:spMk id="10" creationId="{8C444890-6CB1-473E-BEEE-73A3E9270C7E}"/>
          </ac:spMkLst>
        </pc:spChg>
        <pc:spChg chg="add mod">
          <ac:chgData name="Oliver Wettling" userId="8d768a9244725c2f" providerId="LiveId" clId="{3DA82E4D-0A08-4E72-A39C-541A89C2B125}" dt="2020-10-18T19:17:39.289" v="3599" actId="1076"/>
          <ac:spMkLst>
            <pc:docMk/>
            <pc:sldMk cId="422659569" sldId="297"/>
            <ac:spMk id="12" creationId="{C5CBF937-8847-4911-BDB2-08D092D64066}"/>
          </ac:spMkLst>
        </pc:spChg>
        <pc:spChg chg="mod">
          <ac:chgData name="Oliver Wettling" userId="8d768a9244725c2f" providerId="LiveId" clId="{3DA82E4D-0A08-4E72-A39C-541A89C2B125}" dt="2020-10-19T07:51:50.215" v="4028"/>
          <ac:spMkLst>
            <pc:docMk/>
            <pc:sldMk cId="422659569" sldId="297"/>
            <ac:spMk id="13" creationId="{07B1BE6E-976D-4C95-851E-F7CC17C6F390}"/>
          </ac:spMkLst>
        </pc:spChg>
        <pc:grpChg chg="add mod">
          <ac:chgData name="Oliver Wettling" userId="8d768a9244725c2f" providerId="LiveId" clId="{3DA82E4D-0A08-4E72-A39C-541A89C2B125}" dt="2020-10-18T19:17:16.591" v="3591" actId="1076"/>
          <ac:grpSpMkLst>
            <pc:docMk/>
            <pc:sldMk cId="422659569" sldId="297"/>
            <ac:grpSpMk id="7" creationId="{785E34D6-431B-4A94-B5AA-60DA74CC18A8}"/>
          </ac:grpSpMkLst>
        </pc:grpChg>
        <pc:grpChg chg="add mod">
          <ac:chgData name="Oliver Wettling" userId="8d768a9244725c2f" providerId="LiveId" clId="{3DA82E4D-0A08-4E72-A39C-541A89C2B125}" dt="2020-10-19T07:51:50.215" v="4028"/>
          <ac:grpSpMkLst>
            <pc:docMk/>
            <pc:sldMk cId="422659569" sldId="297"/>
            <ac:grpSpMk id="9" creationId="{E20CE0B5-56E3-40DC-9E14-13EFF1337CB4}"/>
          </ac:grpSpMkLst>
        </pc:grpChg>
        <pc:picChg chg="add mod">
          <ac:chgData name="Oliver Wettling" userId="8d768a9244725c2f" providerId="LiveId" clId="{3DA82E4D-0A08-4E72-A39C-541A89C2B125}" dt="2020-10-18T19:17:12.434" v="3589" actId="164"/>
          <ac:picMkLst>
            <pc:docMk/>
            <pc:sldMk cId="422659569" sldId="297"/>
            <ac:picMk id="5" creationId="{3A76CEA1-CE71-4581-A65E-60301F7B1B02}"/>
          </ac:picMkLst>
        </pc:picChg>
        <pc:picChg chg="del">
          <ac:chgData name="Oliver Wettling" userId="8d768a9244725c2f" providerId="LiveId" clId="{3DA82E4D-0A08-4E72-A39C-541A89C2B125}" dt="2020-10-18T19:16:35.858" v="3576" actId="478"/>
          <ac:picMkLst>
            <pc:docMk/>
            <pc:sldMk cId="422659569" sldId="297"/>
            <ac:picMk id="6" creationId="{CCF969EC-F47A-406E-B5AF-B21B09767D46}"/>
          </ac:picMkLst>
        </pc:picChg>
        <pc:picChg chg="mod">
          <ac:chgData name="Oliver Wettling" userId="8d768a9244725c2f" providerId="LiveId" clId="{3DA82E4D-0A08-4E72-A39C-541A89C2B125}" dt="2020-10-19T07:51:50.215" v="4028"/>
          <ac:picMkLst>
            <pc:docMk/>
            <pc:sldMk cId="422659569" sldId="297"/>
            <ac:picMk id="11" creationId="{5F35DC6C-EC29-4E74-81EB-A115EC254F1C}"/>
          </ac:picMkLst>
        </pc:picChg>
      </pc:sldChg>
      <pc:sldChg chg="add del">
        <pc:chgData name="Oliver Wettling" userId="8d768a9244725c2f" providerId="LiveId" clId="{3DA82E4D-0A08-4E72-A39C-541A89C2B125}" dt="2020-10-18T19:13:04.404" v="3550"/>
        <pc:sldMkLst>
          <pc:docMk/>
          <pc:sldMk cId="3315589479" sldId="297"/>
        </pc:sldMkLst>
      </pc:sldChg>
      <pc:sldChg chg="add del">
        <pc:chgData name="Oliver Wettling" userId="8d768a9244725c2f" providerId="LiveId" clId="{3DA82E4D-0A08-4E72-A39C-541A89C2B125}" dt="2020-10-18T19:16:40.362" v="3578" actId="47"/>
        <pc:sldMkLst>
          <pc:docMk/>
          <pc:sldMk cId="4006455219" sldId="298"/>
        </pc:sldMkLst>
      </pc:sldChg>
      <pc:sldChg chg="addSp delSp modSp add mod">
        <pc:chgData name="Oliver Wettling" userId="8d768a9244725c2f" providerId="LiveId" clId="{3DA82E4D-0A08-4E72-A39C-541A89C2B125}" dt="2020-10-19T07:51:50.916" v="4029"/>
        <pc:sldMkLst>
          <pc:docMk/>
          <pc:sldMk cId="4231884094" sldId="298"/>
        </pc:sldMkLst>
        <pc:spChg chg="add mod">
          <ac:chgData name="Oliver Wettling" userId="8d768a9244725c2f" providerId="LiveId" clId="{3DA82E4D-0A08-4E72-A39C-541A89C2B125}" dt="2020-10-19T07:37:35.018" v="3954" actId="1076"/>
          <ac:spMkLst>
            <pc:docMk/>
            <pc:sldMk cId="4231884094" sldId="298"/>
            <ac:spMk id="2" creationId="{300558EE-BF98-4A54-90B9-11E18526195E}"/>
          </ac:spMkLst>
        </pc:spChg>
        <pc:spChg chg="topLvl">
          <ac:chgData name="Oliver Wettling" userId="8d768a9244725c2f" providerId="LiveId" clId="{3DA82E4D-0A08-4E72-A39C-541A89C2B125}" dt="2020-10-18T19:18:39.847" v="3603" actId="478"/>
          <ac:spMkLst>
            <pc:docMk/>
            <pc:sldMk cId="4231884094" sldId="298"/>
            <ac:spMk id="8" creationId="{256F9EEF-5950-4EA7-B416-15828768B5F0}"/>
          </ac:spMkLst>
        </pc:spChg>
        <pc:spChg chg="del">
          <ac:chgData name="Oliver Wettling" userId="8d768a9244725c2f" providerId="LiveId" clId="{3DA82E4D-0A08-4E72-A39C-541A89C2B125}" dt="2020-10-18T19:19:00.483" v="3612" actId="478"/>
          <ac:spMkLst>
            <pc:docMk/>
            <pc:sldMk cId="4231884094" sldId="298"/>
            <ac:spMk id="10" creationId="{8C444890-6CB1-473E-BEEE-73A3E9270C7E}"/>
          </ac:spMkLst>
        </pc:spChg>
        <pc:spChg chg="mod">
          <ac:chgData name="Oliver Wettling" userId="8d768a9244725c2f" providerId="LiveId" clId="{3DA82E4D-0A08-4E72-A39C-541A89C2B125}" dt="2020-10-19T07:51:50.916" v="4029"/>
          <ac:spMkLst>
            <pc:docMk/>
            <pc:sldMk cId="4231884094" sldId="298"/>
            <ac:spMk id="11" creationId="{662B0D29-EAF5-4262-AB7F-5DF976ABE4CE}"/>
          </ac:spMkLst>
        </pc:spChg>
        <pc:spChg chg="mod">
          <ac:chgData name="Oliver Wettling" userId="8d768a9244725c2f" providerId="LiveId" clId="{3DA82E4D-0A08-4E72-A39C-541A89C2B125}" dt="2020-10-18T19:18:58.009" v="3611" actId="1076"/>
          <ac:spMkLst>
            <pc:docMk/>
            <pc:sldMk cId="4231884094" sldId="298"/>
            <ac:spMk id="12" creationId="{C5CBF937-8847-4911-BDB2-08D092D64066}"/>
          </ac:spMkLst>
        </pc:spChg>
        <pc:grpChg chg="add del">
          <ac:chgData name="Oliver Wettling" userId="8d768a9244725c2f" providerId="LiveId" clId="{3DA82E4D-0A08-4E72-A39C-541A89C2B125}" dt="2020-10-18T19:18:39.847" v="3603" actId="478"/>
          <ac:grpSpMkLst>
            <pc:docMk/>
            <pc:sldMk cId="4231884094" sldId="298"/>
            <ac:grpSpMk id="7" creationId="{785E34D6-431B-4A94-B5AA-60DA74CC18A8}"/>
          </ac:grpSpMkLst>
        </pc:grpChg>
        <pc:grpChg chg="add mod">
          <ac:chgData name="Oliver Wettling" userId="8d768a9244725c2f" providerId="LiveId" clId="{3DA82E4D-0A08-4E72-A39C-541A89C2B125}" dt="2020-10-19T07:51:50.916" v="4029"/>
          <ac:grpSpMkLst>
            <pc:docMk/>
            <pc:sldMk cId="4231884094" sldId="298"/>
            <ac:grpSpMk id="9" creationId="{134E8C0D-0E10-4BD1-ABCF-CF62DBBA1C65}"/>
          </ac:grpSpMkLst>
        </pc:grpChg>
        <pc:picChg chg="del topLvl">
          <ac:chgData name="Oliver Wettling" userId="8d768a9244725c2f" providerId="LiveId" clId="{3DA82E4D-0A08-4E72-A39C-541A89C2B125}" dt="2020-10-18T19:18:39.847" v="3603" actId="478"/>
          <ac:picMkLst>
            <pc:docMk/>
            <pc:sldMk cId="4231884094" sldId="298"/>
            <ac:picMk id="5" creationId="{3A76CEA1-CE71-4581-A65E-60301F7B1B02}"/>
          </ac:picMkLst>
        </pc:picChg>
        <pc:picChg chg="add mod">
          <ac:chgData name="Oliver Wettling" userId="8d768a9244725c2f" providerId="LiveId" clId="{3DA82E4D-0A08-4E72-A39C-541A89C2B125}" dt="2020-10-18T19:18:51.913" v="3610" actId="1076"/>
          <ac:picMkLst>
            <pc:docMk/>
            <pc:sldMk cId="4231884094" sldId="298"/>
            <ac:picMk id="6" creationId="{205D20E7-7133-49E4-A32C-A157F412C52C}"/>
          </ac:picMkLst>
        </pc:picChg>
        <pc:picChg chg="mod">
          <ac:chgData name="Oliver Wettling" userId="8d768a9244725c2f" providerId="LiveId" clId="{3DA82E4D-0A08-4E72-A39C-541A89C2B125}" dt="2020-10-19T07:51:50.916" v="4029"/>
          <ac:picMkLst>
            <pc:docMk/>
            <pc:sldMk cId="4231884094" sldId="298"/>
            <ac:picMk id="10" creationId="{9846BCDC-C90A-4BC4-960A-D5CDA4CBF9A1}"/>
          </ac:picMkLst>
        </pc:picChg>
      </pc:sldChg>
      <pc:sldChg chg="addSp delSp modSp add mod">
        <pc:chgData name="Oliver Wettling" userId="8d768a9244725c2f" providerId="LiveId" clId="{3DA82E4D-0A08-4E72-A39C-541A89C2B125}" dt="2020-10-19T07:45:22.534" v="3992" actId="1076"/>
        <pc:sldMkLst>
          <pc:docMk/>
          <pc:sldMk cId="3018144048" sldId="299"/>
        </pc:sldMkLst>
        <pc:spChg chg="add mod">
          <ac:chgData name="Oliver Wettling" userId="8d768a9244725c2f" providerId="LiveId" clId="{3DA82E4D-0A08-4E72-A39C-541A89C2B125}" dt="2020-10-19T07:44:41.614" v="3980" actId="164"/>
          <ac:spMkLst>
            <pc:docMk/>
            <pc:sldMk cId="3018144048" sldId="299"/>
            <ac:spMk id="2" creationId="{A1AA98C1-3464-4F7B-9BB2-BAA907A6B3EC}"/>
          </ac:spMkLst>
        </pc:spChg>
        <pc:spChg chg="mod">
          <ac:chgData name="Oliver Wettling" userId="8d768a9244725c2f" providerId="LiveId" clId="{3DA82E4D-0A08-4E72-A39C-541A89C2B125}" dt="2020-10-19T07:44:44.407" v="3981" actId="164"/>
          <ac:spMkLst>
            <pc:docMk/>
            <pc:sldMk cId="3018144048" sldId="299"/>
            <ac:spMk id="8" creationId="{256F9EEF-5950-4EA7-B416-15828768B5F0}"/>
          </ac:spMkLst>
        </pc:spChg>
        <pc:spChg chg="del">
          <ac:chgData name="Oliver Wettling" userId="8d768a9244725c2f" providerId="LiveId" clId="{3DA82E4D-0A08-4E72-A39C-541A89C2B125}" dt="2020-10-18T19:19:51.973" v="3622" actId="478"/>
          <ac:spMkLst>
            <pc:docMk/>
            <pc:sldMk cId="3018144048" sldId="299"/>
            <ac:spMk id="12" creationId="{C5CBF937-8847-4911-BDB2-08D092D64066}"/>
          </ac:spMkLst>
        </pc:spChg>
        <pc:grpChg chg="add mod">
          <ac:chgData name="Oliver Wettling" userId="8d768a9244725c2f" providerId="LiveId" clId="{3DA82E4D-0A08-4E72-A39C-541A89C2B125}" dt="2020-10-19T07:45:18.217" v="3991" actId="1076"/>
          <ac:grpSpMkLst>
            <pc:docMk/>
            <pc:sldMk cId="3018144048" sldId="299"/>
            <ac:grpSpMk id="10" creationId="{ACC22756-B1AB-404D-989F-E6E63F18AFD3}"/>
          </ac:grpSpMkLst>
        </pc:grpChg>
        <pc:grpChg chg="add mod">
          <ac:chgData name="Oliver Wettling" userId="8d768a9244725c2f" providerId="LiveId" clId="{3DA82E4D-0A08-4E72-A39C-541A89C2B125}" dt="2020-10-19T07:45:22.534" v="3992" actId="1076"/>
          <ac:grpSpMkLst>
            <pc:docMk/>
            <pc:sldMk cId="3018144048" sldId="299"/>
            <ac:grpSpMk id="11" creationId="{63639864-84B0-4D35-9E4B-80A012319EE9}"/>
          </ac:grpSpMkLst>
        </pc:grpChg>
        <pc:picChg chg="add mod">
          <ac:chgData name="Oliver Wettling" userId="8d768a9244725c2f" providerId="LiveId" clId="{3DA82E4D-0A08-4E72-A39C-541A89C2B125}" dt="2020-10-19T07:44:44.407" v="3981" actId="164"/>
          <ac:picMkLst>
            <pc:docMk/>
            <pc:sldMk cId="3018144048" sldId="299"/>
            <ac:picMk id="5" creationId="{6CA56B51-6FB1-4677-81CD-233082E731C0}"/>
          </ac:picMkLst>
        </pc:picChg>
        <pc:picChg chg="del">
          <ac:chgData name="Oliver Wettling" userId="8d768a9244725c2f" providerId="LiveId" clId="{3DA82E4D-0A08-4E72-A39C-541A89C2B125}" dt="2020-10-18T19:19:37.045" v="3614" actId="478"/>
          <ac:picMkLst>
            <pc:docMk/>
            <pc:sldMk cId="3018144048" sldId="299"/>
            <ac:picMk id="6" creationId="{205D20E7-7133-49E4-A32C-A157F412C52C}"/>
          </ac:picMkLst>
        </pc:picChg>
        <pc:picChg chg="add mod">
          <ac:chgData name="Oliver Wettling" userId="8d768a9244725c2f" providerId="LiveId" clId="{3DA82E4D-0A08-4E72-A39C-541A89C2B125}" dt="2020-10-19T07:44:41.614" v="3980" actId="164"/>
          <ac:picMkLst>
            <pc:docMk/>
            <pc:sldMk cId="3018144048" sldId="299"/>
            <ac:picMk id="9" creationId="{CAB753D3-C039-4CD9-B780-85D02D76C6E1}"/>
          </ac:picMkLst>
        </pc:picChg>
      </pc:sldChg>
      <pc:sldChg chg="addSp modSp add mod">
        <pc:chgData name="Oliver Wettling" userId="8d768a9244725c2f" providerId="LiveId" clId="{3DA82E4D-0A08-4E72-A39C-541A89C2B125}" dt="2020-10-19T07:51:46.959" v="4025"/>
        <pc:sldMkLst>
          <pc:docMk/>
          <pc:sldMk cId="4241398964" sldId="300"/>
        </pc:sldMkLst>
        <pc:spChg chg="mod">
          <ac:chgData name="Oliver Wettling" userId="8d768a9244725c2f" providerId="LiveId" clId="{3DA82E4D-0A08-4E72-A39C-541A89C2B125}" dt="2020-10-18T19:25:25.632" v="3942" actId="20577"/>
          <ac:spMkLst>
            <pc:docMk/>
            <pc:sldMk cId="4241398964" sldId="300"/>
            <ac:spMk id="2" creationId="{3A1F369C-1903-4B82-BF9E-5E6B4C67C245}"/>
          </ac:spMkLst>
        </pc:spChg>
        <pc:spChg chg="mod">
          <ac:chgData name="Oliver Wettling" userId="8d768a9244725c2f" providerId="LiveId" clId="{3DA82E4D-0A08-4E72-A39C-541A89C2B125}" dt="2020-10-18T19:24:35.766" v="3801" actId="20577"/>
          <ac:spMkLst>
            <pc:docMk/>
            <pc:sldMk cId="4241398964" sldId="300"/>
            <ac:spMk id="4" creationId="{264FB035-8D51-4257-AF28-44D5AFA32F3B}"/>
          </ac:spMkLst>
        </pc:spChg>
        <pc:spChg chg="mod">
          <ac:chgData name="Oliver Wettling" userId="8d768a9244725c2f" providerId="LiveId" clId="{3DA82E4D-0A08-4E72-A39C-541A89C2B125}" dt="2020-10-19T07:51:46.959" v="4025"/>
          <ac:spMkLst>
            <pc:docMk/>
            <pc:sldMk cId="4241398964" sldId="300"/>
            <ac:spMk id="7" creationId="{306D2850-299A-4715-8E67-50C428ED7F55}"/>
          </ac:spMkLst>
        </pc:spChg>
        <pc:grpChg chg="add mod">
          <ac:chgData name="Oliver Wettling" userId="8d768a9244725c2f" providerId="LiveId" clId="{3DA82E4D-0A08-4E72-A39C-541A89C2B125}" dt="2020-10-19T07:51:46.959" v="4025"/>
          <ac:grpSpMkLst>
            <pc:docMk/>
            <pc:sldMk cId="4241398964" sldId="300"/>
            <ac:grpSpMk id="5" creationId="{2839D98F-FB7C-457C-A73A-359D956F2520}"/>
          </ac:grpSpMkLst>
        </pc:grpChg>
        <pc:picChg chg="mod">
          <ac:chgData name="Oliver Wettling" userId="8d768a9244725c2f" providerId="LiveId" clId="{3DA82E4D-0A08-4E72-A39C-541A89C2B125}" dt="2020-10-19T07:51:46.959" v="4025"/>
          <ac:picMkLst>
            <pc:docMk/>
            <pc:sldMk cId="4241398964" sldId="300"/>
            <ac:picMk id="6" creationId="{53366D36-F7EA-49D2-A979-A6DA1A58B24E}"/>
          </ac:picMkLst>
        </pc:picChg>
      </pc:sldChg>
    </pc:docChg>
  </pc:docChgLst>
  <pc:docChgLst>
    <pc:chgData name="Oliver Wettling" userId="8d768a9244725c2f" providerId="LiveId" clId="{291CAE0B-8FC2-4D10-A385-18C64183B561}"/>
    <pc:docChg chg="custSel modSld">
      <pc:chgData name="Oliver Wettling" userId="8d768a9244725c2f" providerId="LiveId" clId="{291CAE0B-8FC2-4D10-A385-18C64183B561}" dt="2020-09-16T13:59:08.999" v="160" actId="20577"/>
      <pc:docMkLst>
        <pc:docMk/>
      </pc:docMkLst>
      <pc:sldChg chg="modSp mod">
        <pc:chgData name="Oliver Wettling" userId="8d768a9244725c2f" providerId="LiveId" clId="{291CAE0B-8FC2-4D10-A385-18C64183B561}" dt="2020-09-16T11:47:40.775" v="100" actId="403"/>
        <pc:sldMkLst>
          <pc:docMk/>
          <pc:sldMk cId="1255843733" sldId="257"/>
        </pc:sldMkLst>
        <pc:spChg chg="mod">
          <ac:chgData name="Oliver Wettling" userId="8d768a9244725c2f" providerId="LiveId" clId="{291CAE0B-8FC2-4D10-A385-18C64183B561}" dt="2020-09-16T11:47:40.775" v="100" actId="403"/>
          <ac:spMkLst>
            <pc:docMk/>
            <pc:sldMk cId="1255843733" sldId="257"/>
            <ac:spMk id="5" creationId="{84865543-0391-4BB9-B7A7-75DF3EAD2B54}"/>
          </ac:spMkLst>
        </pc:spChg>
      </pc:sldChg>
      <pc:sldChg chg="modSp mod">
        <pc:chgData name="Oliver Wettling" userId="8d768a9244725c2f" providerId="LiveId" clId="{291CAE0B-8FC2-4D10-A385-18C64183B561}" dt="2020-09-16T11:57:14.942" v="116" actId="6549"/>
        <pc:sldMkLst>
          <pc:docMk/>
          <pc:sldMk cId="2686175687" sldId="259"/>
        </pc:sldMkLst>
        <pc:spChg chg="mod">
          <ac:chgData name="Oliver Wettling" userId="8d768a9244725c2f" providerId="LiveId" clId="{291CAE0B-8FC2-4D10-A385-18C64183B561}" dt="2020-09-16T11:57:14.942" v="116" actId="6549"/>
          <ac:spMkLst>
            <pc:docMk/>
            <pc:sldMk cId="2686175687" sldId="259"/>
            <ac:spMk id="2" creationId="{3CFD2930-4597-4F9E-8FFD-EF111701D4DB}"/>
          </ac:spMkLst>
        </pc:spChg>
      </pc:sldChg>
      <pc:sldChg chg="modSp mod">
        <pc:chgData name="Oliver Wettling" userId="8d768a9244725c2f" providerId="LiveId" clId="{291CAE0B-8FC2-4D10-A385-18C64183B561}" dt="2020-09-16T13:59:08.999" v="160" actId="20577"/>
        <pc:sldMkLst>
          <pc:docMk/>
          <pc:sldMk cId="2489697968" sldId="261"/>
        </pc:sldMkLst>
        <pc:spChg chg="mod">
          <ac:chgData name="Oliver Wettling" userId="8d768a9244725c2f" providerId="LiveId" clId="{291CAE0B-8FC2-4D10-A385-18C64183B561}" dt="2020-09-16T13:59:08.999" v="160" actId="20577"/>
          <ac:spMkLst>
            <pc:docMk/>
            <pc:sldMk cId="2489697968" sldId="261"/>
            <ac:spMk id="2" creationId="{9F2A0E66-0460-4FFF-A6E6-CD4E5ADDA036}"/>
          </ac:spMkLst>
        </pc:spChg>
      </pc:sldChg>
      <pc:sldChg chg="modSp mod">
        <pc:chgData name="Oliver Wettling" userId="8d768a9244725c2f" providerId="LiveId" clId="{291CAE0B-8FC2-4D10-A385-18C64183B561}" dt="2020-09-16T11:40:20.968" v="48" actId="2165"/>
        <pc:sldMkLst>
          <pc:docMk/>
          <pc:sldMk cId="766960067" sldId="267"/>
        </pc:sldMkLst>
        <pc:graphicFrameChg chg="modGraphic">
          <ac:chgData name="Oliver Wettling" userId="8d768a9244725c2f" providerId="LiveId" clId="{291CAE0B-8FC2-4D10-A385-18C64183B561}" dt="2020-09-16T11:40:20.968" v="48" actId="2165"/>
          <ac:graphicFrameMkLst>
            <pc:docMk/>
            <pc:sldMk cId="766960067" sldId="267"/>
            <ac:graphicFrameMk id="5" creationId="{423C2EC2-EF31-4924-B61F-D7CE6C38CFD1}"/>
          </ac:graphicFrameMkLst>
        </pc:graphicFrameChg>
      </pc:sldChg>
    </pc:docChg>
  </pc:docChgLst>
  <pc:docChgLst>
    <pc:chgData name="Oliver Wettling" userId="8d768a9244725c2f" providerId="LiveId" clId="{FD5A1516-E699-4406-893F-08D0D03DA85F}"/>
    <pc:docChg chg="undo custSel addSld modSld">
      <pc:chgData name="Oliver Wettling" userId="8d768a9244725c2f" providerId="LiveId" clId="{FD5A1516-E699-4406-893F-08D0D03DA85F}" dt="2020-09-16T09:40:13.245" v="1262" actId="22"/>
      <pc:docMkLst>
        <pc:docMk/>
      </pc:docMkLst>
      <pc:sldChg chg="addSp delSp modSp mod">
        <pc:chgData name="Oliver Wettling" userId="8d768a9244725c2f" providerId="LiveId" clId="{FD5A1516-E699-4406-893F-08D0D03DA85F}" dt="2020-09-16T09:40:01.379" v="1251" actId="22"/>
        <pc:sldMkLst>
          <pc:docMk/>
          <pc:sldMk cId="1255843733" sldId="257"/>
        </pc:sldMkLst>
        <pc:spChg chg="mod">
          <ac:chgData name="Oliver Wettling" userId="8d768a9244725c2f" providerId="LiveId" clId="{FD5A1516-E699-4406-893F-08D0D03DA85F}" dt="2020-09-15T21:29:08.998" v="1201" actId="403"/>
          <ac:spMkLst>
            <pc:docMk/>
            <pc:sldMk cId="1255843733" sldId="257"/>
            <ac:spMk id="2" creationId="{3CFD2930-4597-4F9E-8FFD-EF111701D4DB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5" creationId="{84865543-0391-4BB9-B7A7-75DF3EAD2B54}"/>
          </ac:spMkLst>
        </pc:spChg>
        <pc:spChg chg="add">
          <ac:chgData name="Oliver Wettling" userId="8d768a9244725c2f" providerId="LiveId" clId="{FD5A1516-E699-4406-893F-08D0D03DA85F}" dt="2020-09-16T09:40:01.379" v="1251" actId="22"/>
          <ac:spMkLst>
            <pc:docMk/>
            <pc:sldMk cId="1255843733" sldId="257"/>
            <ac:spMk id="7" creationId="{FB76B2D3-85EE-459E-88CD-8785FFA8BA63}"/>
          </ac:spMkLst>
        </pc:spChg>
        <pc:spChg chg="add del mod">
          <ac:chgData name="Oliver Wettling" userId="8d768a9244725c2f" providerId="LiveId" clId="{FD5A1516-E699-4406-893F-08D0D03DA85F}" dt="2020-09-15T20:48:32.695" v="113" actId="478"/>
          <ac:spMkLst>
            <pc:docMk/>
            <pc:sldMk cId="1255843733" sldId="257"/>
            <ac:spMk id="8" creationId="{22A4359A-F6E2-4DE5-BCD6-05AB16166EB8}"/>
          </ac:spMkLst>
        </pc:spChg>
        <pc:spChg chg="add del mod">
          <ac:chgData name="Oliver Wettling" userId="8d768a9244725c2f" providerId="LiveId" clId="{FD5A1516-E699-4406-893F-08D0D03DA85F}" dt="2020-09-15T20:48:32.141" v="112" actId="478"/>
          <ac:spMkLst>
            <pc:docMk/>
            <pc:sldMk cId="1255843733" sldId="257"/>
            <ac:spMk id="10" creationId="{7D28D788-0221-4092-9DDF-1C26381B55E0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12" creationId="{5872CECC-1A7F-4659-9645-1411574FFE39}"/>
          </ac:spMkLst>
        </pc:spChg>
        <pc:spChg chg="add mod">
          <ac:chgData name="Oliver Wettling" userId="8d768a9244725c2f" providerId="LiveId" clId="{FD5A1516-E699-4406-893F-08D0D03DA85F}" dt="2020-09-15T21:29:16.034" v="1202" actId="1076"/>
          <ac:spMkLst>
            <pc:docMk/>
            <pc:sldMk cId="1255843733" sldId="257"/>
            <ac:spMk id="14" creationId="{A9433807-0D4F-42CA-8778-0067775C4EDD}"/>
          </ac:spMkLst>
        </pc:spChg>
      </pc:sldChg>
      <pc:sldChg chg="addSp modSp mod">
        <pc:chgData name="Oliver Wettling" userId="8d768a9244725c2f" providerId="LiveId" clId="{FD5A1516-E699-4406-893F-08D0D03DA85F}" dt="2020-09-16T09:40:03.041" v="1253" actId="22"/>
        <pc:sldMkLst>
          <pc:docMk/>
          <pc:sldMk cId="1513238066" sldId="258"/>
        </pc:sldMkLst>
        <pc:spChg chg="mod">
          <ac:chgData name="Oliver Wettling" userId="8d768a9244725c2f" providerId="LiveId" clId="{FD5A1516-E699-4406-893F-08D0D03DA85F}" dt="2020-09-15T21:05:37.024" v="537" actId="20577"/>
          <ac:spMkLst>
            <pc:docMk/>
            <pc:sldMk cId="1513238066" sldId="258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3.041" v="1253" actId="22"/>
          <ac:spMkLst>
            <pc:docMk/>
            <pc:sldMk cId="1513238066" sldId="258"/>
            <ac:spMk id="5" creationId="{335198BA-A616-4A98-801C-A0530C63895E}"/>
          </ac:spMkLst>
        </pc:spChg>
      </pc:sldChg>
      <pc:sldChg chg="addSp mod">
        <pc:chgData name="Oliver Wettling" userId="8d768a9244725c2f" providerId="LiveId" clId="{FD5A1516-E699-4406-893F-08D0D03DA85F}" dt="2020-09-16T09:40:04.173" v="1254" actId="22"/>
        <pc:sldMkLst>
          <pc:docMk/>
          <pc:sldMk cId="2686175687" sldId="259"/>
        </pc:sldMkLst>
        <pc:spChg chg="add">
          <ac:chgData name="Oliver Wettling" userId="8d768a9244725c2f" providerId="LiveId" clId="{FD5A1516-E699-4406-893F-08D0D03DA85F}" dt="2020-09-16T09:40:04.173" v="1254" actId="22"/>
          <ac:spMkLst>
            <pc:docMk/>
            <pc:sldMk cId="2686175687" sldId="259"/>
            <ac:spMk id="5" creationId="{9AABED1F-901D-47D6-B82A-40AAB890C300}"/>
          </ac:spMkLst>
        </pc:spChg>
      </pc:sldChg>
      <pc:sldChg chg="addSp modSp mod">
        <pc:chgData name="Oliver Wettling" userId="8d768a9244725c2f" providerId="LiveId" clId="{FD5A1516-E699-4406-893F-08D0D03DA85F}" dt="2020-09-16T09:40:08.420" v="1259" actId="22"/>
        <pc:sldMkLst>
          <pc:docMk/>
          <pc:sldMk cId="2998989187" sldId="260"/>
        </pc:sldMkLst>
        <pc:spChg chg="mod">
          <ac:chgData name="Oliver Wettling" userId="8d768a9244725c2f" providerId="LiveId" clId="{FD5A1516-E699-4406-893F-08D0D03DA85F}" dt="2020-09-15T21:00:27.958" v="445" actId="20577"/>
          <ac:spMkLst>
            <pc:docMk/>
            <pc:sldMk cId="2998989187" sldId="260"/>
            <ac:spMk id="2" creationId="{3CFD2930-4597-4F9E-8FFD-EF111701D4DB}"/>
          </ac:spMkLst>
        </pc:spChg>
        <pc:spChg chg="mod">
          <ac:chgData name="Oliver Wettling" userId="8d768a9244725c2f" providerId="LiveId" clId="{FD5A1516-E699-4406-893F-08D0D03DA85F}" dt="2020-09-15T20:56:21.955" v="277" actId="20577"/>
          <ac:spMkLst>
            <pc:docMk/>
            <pc:sldMk cId="2998989187" sldId="260"/>
            <ac:spMk id="4" creationId="{5BF4B7DE-4A8F-44E6-871D-4D7DAAF41868}"/>
          </ac:spMkLst>
        </pc:spChg>
        <pc:spChg chg="add">
          <ac:chgData name="Oliver Wettling" userId="8d768a9244725c2f" providerId="LiveId" clId="{FD5A1516-E699-4406-893F-08D0D03DA85F}" dt="2020-09-16T09:40:08.420" v="1259" actId="22"/>
          <ac:spMkLst>
            <pc:docMk/>
            <pc:sldMk cId="2998989187" sldId="260"/>
            <ac:spMk id="5" creationId="{A90B6CBD-941F-484B-88D7-B34DE69C6BC7}"/>
          </ac:spMkLst>
        </pc:spChg>
      </pc:sldChg>
      <pc:sldChg chg="addSp modSp mod">
        <pc:chgData name="Oliver Wettling" userId="8d768a9244725c2f" providerId="LiveId" clId="{FD5A1516-E699-4406-893F-08D0D03DA85F}" dt="2020-09-16T09:39:54.547" v="1250" actId="1076"/>
        <pc:sldMkLst>
          <pc:docMk/>
          <pc:sldMk cId="2489697968" sldId="261"/>
        </pc:sldMkLst>
        <pc:spChg chg="mod">
          <ac:chgData name="Oliver Wettling" userId="8d768a9244725c2f" providerId="LiveId" clId="{FD5A1516-E699-4406-893F-08D0D03DA85F}" dt="2020-09-15T21:28:14.943" v="1191" actId="20577"/>
          <ac:spMkLst>
            <pc:docMk/>
            <pc:sldMk cId="2489697968" sldId="261"/>
            <ac:spMk id="2" creationId="{9F2A0E66-0460-4FFF-A6E6-CD4E5ADDA036}"/>
          </ac:spMkLst>
        </pc:spChg>
        <pc:spChg chg="add mod">
          <ac:chgData name="Oliver Wettling" userId="8d768a9244725c2f" providerId="LiveId" clId="{FD5A1516-E699-4406-893F-08D0D03DA85F}" dt="2020-09-16T09:39:54.547" v="1250" actId="1076"/>
          <ac:spMkLst>
            <pc:docMk/>
            <pc:sldMk cId="2489697968" sldId="261"/>
            <ac:spMk id="5" creationId="{DEB7A447-5C23-49A1-8540-81680F70E96E}"/>
          </ac:spMkLst>
        </pc:spChg>
      </pc:sldChg>
      <pc:sldChg chg="addSp modSp mod">
        <pc:chgData name="Oliver Wettling" userId="8d768a9244725c2f" providerId="LiveId" clId="{FD5A1516-E699-4406-893F-08D0D03DA85F}" dt="2020-09-16T09:40:05.093" v="1255" actId="22"/>
        <pc:sldMkLst>
          <pc:docMk/>
          <pc:sldMk cId="190779635" sldId="262"/>
        </pc:sldMkLst>
        <pc:spChg chg="mod">
          <ac:chgData name="Oliver Wettling" userId="8d768a9244725c2f" providerId="LiveId" clId="{FD5A1516-E699-4406-893F-08D0D03DA85F}" dt="2020-09-15T20:40:06.839" v="5" actId="20577"/>
          <ac:spMkLst>
            <pc:docMk/>
            <pc:sldMk cId="190779635" sldId="262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5.093" v="1255" actId="22"/>
          <ac:spMkLst>
            <pc:docMk/>
            <pc:sldMk cId="190779635" sldId="262"/>
            <ac:spMk id="5" creationId="{EE65992C-41BB-424C-9721-D32F9AAA6A45}"/>
          </ac:spMkLst>
        </pc:spChg>
      </pc:sldChg>
      <pc:sldChg chg="addSp mod">
        <pc:chgData name="Oliver Wettling" userId="8d768a9244725c2f" providerId="LiveId" clId="{FD5A1516-E699-4406-893F-08D0D03DA85F}" dt="2020-09-16T09:40:05.765" v="1256" actId="22"/>
        <pc:sldMkLst>
          <pc:docMk/>
          <pc:sldMk cId="800858870" sldId="263"/>
        </pc:sldMkLst>
        <pc:spChg chg="add">
          <ac:chgData name="Oliver Wettling" userId="8d768a9244725c2f" providerId="LiveId" clId="{FD5A1516-E699-4406-893F-08D0D03DA85F}" dt="2020-09-16T09:40:05.765" v="1256" actId="22"/>
          <ac:spMkLst>
            <pc:docMk/>
            <pc:sldMk cId="800858870" sldId="263"/>
            <ac:spMk id="5" creationId="{49551F71-B539-422B-8663-A82F26138D25}"/>
          </ac:spMkLst>
        </pc:spChg>
      </pc:sldChg>
      <pc:sldChg chg="addSp mod">
        <pc:chgData name="Oliver Wettling" userId="8d768a9244725c2f" providerId="LiveId" clId="{FD5A1516-E699-4406-893F-08D0D03DA85F}" dt="2020-09-16T09:40:06.636" v="1257" actId="22"/>
        <pc:sldMkLst>
          <pc:docMk/>
          <pc:sldMk cId="2317876071" sldId="264"/>
        </pc:sldMkLst>
        <pc:spChg chg="add">
          <ac:chgData name="Oliver Wettling" userId="8d768a9244725c2f" providerId="LiveId" clId="{FD5A1516-E699-4406-893F-08D0D03DA85F}" dt="2020-09-16T09:40:06.636" v="1257" actId="22"/>
          <ac:spMkLst>
            <pc:docMk/>
            <pc:sldMk cId="2317876071" sldId="264"/>
            <ac:spMk id="5" creationId="{6C4003E7-7A2F-4F59-AB4D-A415C11EF14F}"/>
          </ac:spMkLst>
        </pc:spChg>
      </pc:sldChg>
      <pc:sldChg chg="addSp delSp modSp new mod">
        <pc:chgData name="Oliver Wettling" userId="8d768a9244725c2f" providerId="LiveId" clId="{FD5A1516-E699-4406-893F-08D0D03DA85F}" dt="2020-09-16T09:40:02.235" v="1252" actId="22"/>
        <pc:sldMkLst>
          <pc:docMk/>
          <pc:sldMk cId="3021143810" sldId="265"/>
        </pc:sldMkLst>
        <pc:spChg chg="mod">
          <ac:chgData name="Oliver Wettling" userId="8d768a9244725c2f" providerId="LiveId" clId="{FD5A1516-E699-4406-893F-08D0D03DA85F}" dt="2020-09-15T20:44:49.908" v="49" actId="20577"/>
          <ac:spMkLst>
            <pc:docMk/>
            <pc:sldMk cId="3021143810" sldId="265"/>
            <ac:spMk id="2" creationId="{07ADA937-82AC-4FD1-805B-AB33336D9476}"/>
          </ac:spMkLst>
        </pc:spChg>
        <pc:spChg chg="mod">
          <ac:chgData name="Oliver Wettling" userId="8d768a9244725c2f" providerId="LiveId" clId="{FD5A1516-E699-4406-893F-08D0D03DA85F}" dt="2020-09-15T20:42:56.646" v="27" actId="20577"/>
          <ac:spMkLst>
            <pc:docMk/>
            <pc:sldMk cId="3021143810" sldId="265"/>
            <ac:spMk id="4" creationId="{7B206F05-BCA5-4289-8004-E02DFCC14409}"/>
          </ac:spMkLst>
        </pc:spChg>
        <pc:spChg chg="add">
          <ac:chgData name="Oliver Wettling" userId="8d768a9244725c2f" providerId="LiveId" clId="{FD5A1516-E699-4406-893F-08D0D03DA85F}" dt="2020-09-16T09:40:02.235" v="1252" actId="22"/>
          <ac:spMkLst>
            <pc:docMk/>
            <pc:sldMk cId="3021143810" sldId="265"/>
            <ac:spMk id="6" creationId="{D293BC52-5CA7-4376-BE87-464721F15846}"/>
          </ac:spMkLst>
        </pc:spChg>
        <pc:spChg chg="add mod">
          <ac:chgData name="Oliver Wettling" userId="8d768a9244725c2f" providerId="LiveId" clId="{FD5A1516-E699-4406-893F-08D0D03DA85F}" dt="2020-09-15T20:46:10.368" v="60" actId="1582"/>
          <ac:spMkLst>
            <pc:docMk/>
            <pc:sldMk cId="3021143810" sldId="265"/>
            <ac:spMk id="9" creationId="{954F99E5-B497-45EA-9650-AA65C3A4DCCA}"/>
          </ac:spMkLst>
        </pc:spChg>
        <pc:spChg chg="add mod">
          <ac:chgData name="Oliver Wettling" userId="8d768a9244725c2f" providerId="LiveId" clId="{FD5A1516-E699-4406-893F-08D0D03DA85F}" dt="2020-09-15T20:46:15.215" v="62" actId="1076"/>
          <ac:spMkLst>
            <pc:docMk/>
            <pc:sldMk cId="3021143810" sldId="265"/>
            <ac:spMk id="11" creationId="{D3501E02-373A-42B4-855B-E9EF50874DD3}"/>
          </ac:spMkLst>
        </pc:spChg>
        <pc:picChg chg="add">
          <ac:chgData name="Oliver Wettling" userId="8d768a9244725c2f" providerId="LiveId" clId="{FD5A1516-E699-4406-893F-08D0D03DA85F}" dt="2020-09-15T21:00:50.971" v="446" actId="22"/>
          <ac:picMkLst>
            <pc:docMk/>
            <pc:sldMk cId="3021143810" sldId="265"/>
            <ac:picMk id="5" creationId="{EF39A0F1-F7BA-468F-826C-007329060A22}"/>
          </ac:picMkLst>
        </pc:picChg>
        <pc:picChg chg="add del mod">
          <ac:chgData name="Oliver Wettling" userId="8d768a9244725c2f" providerId="LiveId" clId="{FD5A1516-E699-4406-893F-08D0D03DA85F}" dt="2020-09-15T20:45:01.499" v="53" actId="478"/>
          <ac:picMkLst>
            <pc:docMk/>
            <pc:sldMk cId="3021143810" sldId="265"/>
            <ac:picMk id="6" creationId="{3BF051E1-2775-4C7C-A7F8-ACE1D1C81459}"/>
          </ac:picMkLst>
        </pc:picChg>
        <pc:picChg chg="add mod">
          <ac:chgData name="Oliver Wettling" userId="8d768a9244725c2f" providerId="LiveId" clId="{FD5A1516-E699-4406-893F-08D0D03DA85F}" dt="2020-09-15T20:45:33.876" v="56" actId="1076"/>
          <ac:picMkLst>
            <pc:docMk/>
            <pc:sldMk cId="3021143810" sldId="265"/>
            <ac:picMk id="8" creationId="{197A6CDE-D803-485E-9B42-795D371C06C0}"/>
          </ac:picMkLst>
        </pc:picChg>
      </pc:sldChg>
      <pc:sldChg chg="addSp modSp add mod">
        <pc:chgData name="Oliver Wettling" userId="8d768a9244725c2f" providerId="LiveId" clId="{FD5A1516-E699-4406-893F-08D0D03DA85F}" dt="2020-09-16T09:40:07.467" v="1258" actId="22"/>
        <pc:sldMkLst>
          <pc:docMk/>
          <pc:sldMk cId="2457663261" sldId="266"/>
        </pc:sldMkLst>
        <pc:spChg chg="mod">
          <ac:chgData name="Oliver Wettling" userId="8d768a9244725c2f" providerId="LiveId" clId="{FD5A1516-E699-4406-893F-08D0D03DA85F}" dt="2020-09-15T21:07:29.537" v="578" actId="20577"/>
          <ac:spMkLst>
            <pc:docMk/>
            <pc:sldMk cId="2457663261" sldId="266"/>
            <ac:spMk id="2" creationId="{3CFD2930-4597-4F9E-8FFD-EF111701D4DB}"/>
          </ac:spMkLst>
        </pc:spChg>
        <pc:spChg chg="add">
          <ac:chgData name="Oliver Wettling" userId="8d768a9244725c2f" providerId="LiveId" clId="{FD5A1516-E699-4406-893F-08D0D03DA85F}" dt="2020-09-16T09:40:07.467" v="1258" actId="22"/>
          <ac:spMkLst>
            <pc:docMk/>
            <pc:sldMk cId="2457663261" sldId="266"/>
            <ac:spMk id="5" creationId="{BFFABCBA-1F78-4B22-B481-1DC61C88E11E}"/>
          </ac:spMkLst>
        </pc:spChg>
      </pc:sldChg>
      <pc:sldChg chg="addSp delSp modSp new mod">
        <pc:chgData name="Oliver Wettling" userId="8d768a9244725c2f" providerId="LiveId" clId="{FD5A1516-E699-4406-893F-08D0D03DA85F}" dt="2020-09-16T09:40:11.563" v="1260" actId="22"/>
        <pc:sldMkLst>
          <pc:docMk/>
          <pc:sldMk cId="766960067" sldId="267"/>
        </pc:sldMkLst>
        <pc:spChg chg="add">
          <ac:chgData name="Oliver Wettling" userId="8d768a9244725c2f" providerId="LiveId" clId="{FD5A1516-E699-4406-893F-08D0D03DA85F}" dt="2020-09-16T09:40:11.563" v="1260" actId="22"/>
          <ac:spMkLst>
            <pc:docMk/>
            <pc:sldMk cId="766960067" sldId="267"/>
            <ac:spMk id="2" creationId="{7E3DB57C-5DA4-409C-B889-A248ADB5E4B5}"/>
          </ac:spMkLst>
        </pc:spChg>
        <pc:spChg chg="del">
          <ac:chgData name="Oliver Wettling" userId="8d768a9244725c2f" providerId="LiveId" clId="{FD5A1516-E699-4406-893F-08D0D03DA85F}" dt="2020-09-15T21:22:32.498" v="956" actId="478"/>
          <ac:spMkLst>
            <pc:docMk/>
            <pc:sldMk cId="766960067" sldId="267"/>
            <ac:spMk id="2" creationId="{FE610075-951D-4E4F-A059-5AF1E34D1C12}"/>
          </ac:spMkLst>
        </pc:spChg>
        <pc:spChg chg="mod">
          <ac:chgData name="Oliver Wettling" userId="8d768a9244725c2f" providerId="LiveId" clId="{FD5A1516-E699-4406-893F-08D0D03DA85F}" dt="2020-09-15T21:08:16.309" v="611" actId="20577"/>
          <ac:spMkLst>
            <pc:docMk/>
            <pc:sldMk cId="766960067" sldId="267"/>
            <ac:spMk id="4" creationId="{48E65C77-B8B5-4AAE-AEF8-1670EFBD8594}"/>
          </ac:spMkLst>
        </pc:spChg>
        <pc:graphicFrameChg chg="add mod modGraphic">
          <ac:chgData name="Oliver Wettling" userId="8d768a9244725c2f" providerId="LiveId" clId="{FD5A1516-E699-4406-893F-08D0D03DA85F}" dt="2020-09-15T21:23:27.479" v="971" actId="1076"/>
          <ac:graphicFrameMkLst>
            <pc:docMk/>
            <pc:sldMk cId="766960067" sldId="267"/>
            <ac:graphicFrameMk id="5" creationId="{423C2EC2-EF31-4924-B61F-D7CE6C38CFD1}"/>
          </ac:graphicFrameMkLst>
        </pc:graphicFrameChg>
        <pc:graphicFrameChg chg="add del mod">
          <ac:chgData name="Oliver Wettling" userId="8d768a9244725c2f" providerId="LiveId" clId="{FD5A1516-E699-4406-893F-08D0D03DA85F}" dt="2020-09-15T21:09:48.583" v="615" actId="478"/>
          <ac:graphicFrameMkLst>
            <pc:docMk/>
            <pc:sldMk cId="766960067" sldId="267"/>
            <ac:graphicFrameMk id="6" creationId="{50350DE4-20C8-4A4C-961F-71174FD0B271}"/>
          </ac:graphicFrameMkLst>
        </pc:graphicFrameChg>
        <pc:picChg chg="add">
          <ac:chgData name="Oliver Wettling" userId="8d768a9244725c2f" providerId="LiveId" clId="{FD5A1516-E699-4406-893F-08D0D03DA85F}" dt="2020-09-15T21:26:55.296" v="1115" actId="22"/>
          <ac:picMkLst>
            <pc:docMk/>
            <pc:sldMk cId="766960067" sldId="267"/>
            <ac:picMk id="8" creationId="{240F2A42-A93D-41F8-99A3-49E0EACAAC1B}"/>
          </ac:picMkLst>
        </pc:picChg>
      </pc:sldChg>
      <pc:sldChg chg="addSp modSp new mod">
        <pc:chgData name="Oliver Wettling" userId="8d768a9244725c2f" providerId="LiveId" clId="{FD5A1516-E699-4406-893F-08D0D03DA85F}" dt="2020-09-16T09:40:12.222" v="1261" actId="22"/>
        <pc:sldMkLst>
          <pc:docMk/>
          <pc:sldMk cId="1039286046" sldId="268"/>
        </pc:sldMkLst>
        <pc:spChg chg="mod">
          <ac:chgData name="Oliver Wettling" userId="8d768a9244725c2f" providerId="LiveId" clId="{FD5A1516-E699-4406-893F-08D0D03DA85F}" dt="2020-09-15T21:30:36.734" v="1203" actId="403"/>
          <ac:spMkLst>
            <pc:docMk/>
            <pc:sldMk cId="1039286046" sldId="268"/>
            <ac:spMk id="2" creationId="{272118D2-0BD4-42AB-A016-C5EF2DAEA04F}"/>
          </ac:spMkLst>
        </pc:spChg>
        <pc:spChg chg="mod">
          <ac:chgData name="Oliver Wettling" userId="8d768a9244725c2f" providerId="LiveId" clId="{FD5A1516-E699-4406-893F-08D0D03DA85F}" dt="2020-09-15T21:24:00.898" v="1009" actId="404"/>
          <ac:spMkLst>
            <pc:docMk/>
            <pc:sldMk cId="1039286046" sldId="268"/>
            <ac:spMk id="4" creationId="{F9B5A9E8-EC64-43E7-B63C-9D0C0FCADD0A}"/>
          </ac:spMkLst>
        </pc:spChg>
        <pc:spChg chg="add">
          <ac:chgData name="Oliver Wettling" userId="8d768a9244725c2f" providerId="LiveId" clId="{FD5A1516-E699-4406-893F-08D0D03DA85F}" dt="2020-09-16T09:40:12.222" v="1261" actId="22"/>
          <ac:spMkLst>
            <pc:docMk/>
            <pc:sldMk cId="1039286046" sldId="268"/>
            <ac:spMk id="5" creationId="{2575FFE7-5FDB-4313-B16D-625F4C95C7A2}"/>
          </ac:spMkLst>
        </pc:spChg>
        <pc:picChg chg="add">
          <ac:chgData name="Oliver Wettling" userId="8d768a9244725c2f" providerId="LiveId" clId="{FD5A1516-E699-4406-893F-08D0D03DA85F}" dt="2020-09-15T21:26:56.221" v="1116" actId="22"/>
          <ac:picMkLst>
            <pc:docMk/>
            <pc:sldMk cId="1039286046" sldId="268"/>
            <ac:picMk id="6" creationId="{6F29FF3D-E709-4F03-A090-6A875A9A4BFF}"/>
          </ac:picMkLst>
        </pc:picChg>
      </pc:sldChg>
      <pc:sldChg chg="addSp delSp modSp new mod">
        <pc:chgData name="Oliver Wettling" userId="8d768a9244725c2f" providerId="LiveId" clId="{FD5A1516-E699-4406-893F-08D0D03DA85F}" dt="2020-09-16T09:40:13.245" v="1262" actId="22"/>
        <pc:sldMkLst>
          <pc:docMk/>
          <pc:sldMk cId="4117410637" sldId="269"/>
        </pc:sldMkLst>
        <pc:spChg chg="add">
          <ac:chgData name="Oliver Wettling" userId="8d768a9244725c2f" providerId="LiveId" clId="{FD5A1516-E699-4406-893F-08D0D03DA85F}" dt="2020-09-16T09:40:13.245" v="1262" actId="22"/>
          <ac:spMkLst>
            <pc:docMk/>
            <pc:sldMk cId="4117410637" sldId="269"/>
            <ac:spMk id="2" creationId="{3853A0E1-224F-4F4E-9E68-E89E80BB49B0}"/>
          </ac:spMkLst>
        </pc:spChg>
        <pc:spChg chg="del">
          <ac:chgData name="Oliver Wettling" userId="8d768a9244725c2f" providerId="LiveId" clId="{FD5A1516-E699-4406-893F-08D0D03DA85F}" dt="2020-09-15T21:25:14.211" v="1061" actId="478"/>
          <ac:spMkLst>
            <pc:docMk/>
            <pc:sldMk cId="4117410637" sldId="269"/>
            <ac:spMk id="2" creationId="{A3215D36-3F31-458E-946A-32E45BC63510}"/>
          </ac:spMkLst>
        </pc:spChg>
        <pc:spChg chg="mod">
          <ac:chgData name="Oliver Wettling" userId="8d768a9244725c2f" providerId="LiveId" clId="{FD5A1516-E699-4406-893F-08D0D03DA85F}" dt="2020-09-16T09:35:35.483" v="1223" actId="1076"/>
          <ac:spMkLst>
            <pc:docMk/>
            <pc:sldMk cId="4117410637" sldId="269"/>
            <ac:spMk id="4" creationId="{339EADC0-57E0-49FF-BDD8-6B850FB08B96}"/>
          </ac:spMkLst>
        </pc:spChg>
        <pc:picChg chg="add">
          <ac:chgData name="Oliver Wettling" userId="8d768a9244725c2f" providerId="LiveId" clId="{FD5A1516-E699-4406-893F-08D0D03DA85F}" dt="2020-09-15T21:26:56.959" v="1117" actId="22"/>
          <ac:picMkLst>
            <pc:docMk/>
            <pc:sldMk cId="4117410637" sldId="269"/>
            <ac:picMk id="6" creationId="{79992C40-61E5-4AD6-840F-05685DD29B48}"/>
          </ac:picMkLst>
        </pc:picChg>
      </pc:sldChg>
    </pc:docChg>
  </pc:docChgLst>
  <pc:docChgLst>
    <pc:chgData name="Oliver Wettling" userId="8d768a9244725c2f" providerId="LiveId" clId="{57B7A721-8310-4DD7-93CC-77AFB10377F0}"/>
    <pc:docChg chg="undo custSel addSld modSld sldOrd">
      <pc:chgData name="Oliver Wettling" userId="8d768a9244725c2f" providerId="LiveId" clId="{57B7A721-8310-4DD7-93CC-77AFB10377F0}" dt="2021-04-08T10:14:16.215" v="1792" actId="1076"/>
      <pc:docMkLst>
        <pc:docMk/>
      </pc:docMkLst>
      <pc:sldChg chg="modSp mod">
        <pc:chgData name="Oliver Wettling" userId="8d768a9244725c2f" providerId="LiveId" clId="{57B7A721-8310-4DD7-93CC-77AFB10377F0}" dt="2021-04-08T07:45:55.769" v="32" actId="20577"/>
        <pc:sldMkLst>
          <pc:docMk/>
          <pc:sldMk cId="3667662171" sldId="256"/>
        </pc:sldMkLst>
        <pc:spChg chg="mod">
          <ac:chgData name="Oliver Wettling" userId="8d768a9244725c2f" providerId="LiveId" clId="{57B7A721-8310-4DD7-93CC-77AFB10377F0}" dt="2021-04-08T07:45:55.769" v="32" actId="20577"/>
          <ac:spMkLst>
            <pc:docMk/>
            <pc:sldMk cId="3667662171" sldId="256"/>
            <ac:spMk id="3" creationId="{00000000-0000-0000-0000-000000000000}"/>
          </ac:spMkLst>
        </pc:spChg>
      </pc:sldChg>
      <pc:sldChg chg="modSp mod">
        <pc:chgData name="Oliver Wettling" userId="8d768a9244725c2f" providerId="LiveId" clId="{57B7A721-8310-4DD7-93CC-77AFB10377F0}" dt="2021-04-08T10:01:52.552" v="1551" actId="20577"/>
        <pc:sldMkLst>
          <pc:docMk/>
          <pc:sldMk cId="2489697968" sldId="261"/>
        </pc:sldMkLst>
        <pc:spChg chg="mod">
          <ac:chgData name="Oliver Wettling" userId="8d768a9244725c2f" providerId="LiveId" clId="{57B7A721-8310-4DD7-93CC-77AFB10377F0}" dt="2021-04-08T10:01:52.552" v="1551" actId="20577"/>
          <ac:spMkLst>
            <pc:docMk/>
            <pc:sldMk cId="2489697968" sldId="261"/>
            <ac:spMk id="4" creationId="{3B2A43F0-67E6-4124-860A-633FF534E189}"/>
          </ac:spMkLst>
        </pc:spChg>
      </pc:sldChg>
      <pc:sldChg chg="modSp mod">
        <pc:chgData name="Oliver Wettling" userId="8d768a9244725c2f" providerId="LiveId" clId="{57B7A721-8310-4DD7-93CC-77AFB10377F0}" dt="2021-04-07T21:31:21.012" v="6" actId="20577"/>
        <pc:sldMkLst>
          <pc:docMk/>
          <pc:sldMk cId="3082728699" sldId="270"/>
        </pc:sldMkLst>
        <pc:spChg chg="mod">
          <ac:chgData name="Oliver Wettling" userId="8d768a9244725c2f" providerId="LiveId" clId="{57B7A721-8310-4DD7-93CC-77AFB10377F0}" dt="2021-04-07T21:31:21.012" v="6" actId="20577"/>
          <ac:spMkLst>
            <pc:docMk/>
            <pc:sldMk cId="3082728699" sldId="270"/>
            <ac:spMk id="2" creationId="{3CFD2930-4597-4F9E-8FFD-EF111701D4DB}"/>
          </ac:spMkLst>
        </pc:spChg>
      </pc:sldChg>
      <pc:sldChg chg="ord">
        <pc:chgData name="Oliver Wettling" userId="8d768a9244725c2f" providerId="LiveId" clId="{57B7A721-8310-4DD7-93CC-77AFB10377F0}" dt="2021-04-08T10:02:10.386" v="1553"/>
        <pc:sldMkLst>
          <pc:docMk/>
          <pc:sldMk cId="729758670" sldId="273"/>
        </pc:sldMkLst>
      </pc:sldChg>
      <pc:sldChg chg="modSp mod">
        <pc:chgData name="Oliver Wettling" userId="8d768a9244725c2f" providerId="LiveId" clId="{57B7A721-8310-4DD7-93CC-77AFB10377F0}" dt="2021-04-08T10:09:18.772" v="1725" actId="1036"/>
        <pc:sldMkLst>
          <pc:docMk/>
          <pc:sldMk cId="3663569272" sldId="277"/>
        </pc:sldMkLst>
        <pc:spChg chg="mod">
          <ac:chgData name="Oliver Wettling" userId="8d768a9244725c2f" providerId="LiveId" clId="{57B7A721-8310-4DD7-93CC-77AFB10377F0}" dt="2021-04-08T10:09:10.767" v="1688" actId="20577"/>
          <ac:spMkLst>
            <pc:docMk/>
            <pc:sldMk cId="3663569272" sldId="277"/>
            <ac:spMk id="2" creationId="{07ADA937-82AC-4FD1-805B-AB33336D9476}"/>
          </ac:spMkLst>
        </pc:spChg>
        <pc:spChg chg="mod">
          <ac:chgData name="Oliver Wettling" userId="8d768a9244725c2f" providerId="LiveId" clId="{57B7A721-8310-4DD7-93CC-77AFB10377F0}" dt="2021-04-08T10:09:18.772" v="1725" actId="1036"/>
          <ac:spMkLst>
            <pc:docMk/>
            <pc:sldMk cId="3663569272" sldId="277"/>
            <ac:spMk id="8" creationId="{1A9FA9A1-7CEE-4827-AFBB-25D6CC404E01}"/>
          </ac:spMkLst>
        </pc:spChg>
        <pc:spChg chg="mod">
          <ac:chgData name="Oliver Wettling" userId="8d768a9244725c2f" providerId="LiveId" clId="{57B7A721-8310-4DD7-93CC-77AFB10377F0}" dt="2021-04-08T10:09:16.186" v="1707" actId="1035"/>
          <ac:spMkLst>
            <pc:docMk/>
            <pc:sldMk cId="3663569272" sldId="277"/>
            <ac:spMk id="10" creationId="{5345DBEA-1D76-4F3F-BF42-E6AC277F46F7}"/>
          </ac:spMkLst>
        </pc:spChg>
      </pc:sldChg>
      <pc:sldChg chg="addSp delSp modSp mod">
        <pc:chgData name="Oliver Wettling" userId="8d768a9244725c2f" providerId="LiveId" clId="{57B7A721-8310-4DD7-93CC-77AFB10377F0}" dt="2021-04-08T09:15:19.815" v="93" actId="1038"/>
        <pc:sldMkLst>
          <pc:docMk/>
          <pc:sldMk cId="1127253195" sldId="282"/>
        </pc:sldMkLst>
        <pc:spChg chg="mod">
          <ac:chgData name="Oliver Wettling" userId="8d768a9244725c2f" providerId="LiveId" clId="{57B7A721-8310-4DD7-93CC-77AFB10377F0}" dt="2021-04-08T09:13:39.898" v="84" actId="1076"/>
          <ac:spMkLst>
            <pc:docMk/>
            <pc:sldMk cId="1127253195" sldId="282"/>
            <ac:spMk id="2" creationId="{9C7C8D28-31FA-4450-B495-1AB28F7F9FA8}"/>
          </ac:spMkLst>
        </pc:spChg>
        <pc:grpChg chg="topLvl">
          <ac:chgData name="Oliver Wettling" userId="8d768a9244725c2f" providerId="LiveId" clId="{57B7A721-8310-4DD7-93CC-77AFB10377F0}" dt="2021-04-08T09:13:13.683" v="72" actId="478"/>
          <ac:grpSpMkLst>
            <pc:docMk/>
            <pc:sldMk cId="1127253195" sldId="282"/>
            <ac:grpSpMk id="18" creationId="{5BDC511B-902E-4770-98B6-FD660B555F24}"/>
          </ac:grpSpMkLst>
        </pc:grpChg>
        <pc:grpChg chg="add del">
          <ac:chgData name="Oliver Wettling" userId="8d768a9244725c2f" providerId="LiveId" clId="{57B7A721-8310-4DD7-93CC-77AFB10377F0}" dt="2021-04-08T09:13:13.683" v="72" actId="478"/>
          <ac:grpSpMkLst>
            <pc:docMk/>
            <pc:sldMk cId="1127253195" sldId="282"/>
            <ac:grpSpMk id="19" creationId="{D9AA5595-C46F-48A5-A9A8-30B5C0B1AD98}"/>
          </ac:grpSpMkLst>
        </pc:grpChg>
        <pc:picChg chg="add del mod ord">
          <ac:chgData name="Oliver Wettling" userId="8d768a9244725c2f" providerId="LiveId" clId="{57B7A721-8310-4DD7-93CC-77AFB10377F0}" dt="2021-04-08T09:13:08.689" v="70" actId="22"/>
          <ac:picMkLst>
            <pc:docMk/>
            <pc:sldMk cId="1127253195" sldId="282"/>
            <ac:picMk id="11" creationId="{74077421-CC44-4727-818E-52959D814EC9}"/>
          </ac:picMkLst>
        </pc:picChg>
        <pc:picChg chg="add mod ord">
          <ac:chgData name="Oliver Wettling" userId="8d768a9244725c2f" providerId="LiveId" clId="{57B7A721-8310-4DD7-93CC-77AFB10377F0}" dt="2021-04-08T09:13:32.113" v="83" actId="170"/>
          <ac:picMkLst>
            <pc:docMk/>
            <pc:sldMk cId="1127253195" sldId="282"/>
            <ac:picMk id="13" creationId="{FB8041F5-CD09-4A12-A85D-1FA9F1643FCF}"/>
          </ac:picMkLst>
        </pc:picChg>
        <pc:picChg chg="del topLvl">
          <ac:chgData name="Oliver Wettling" userId="8d768a9244725c2f" providerId="LiveId" clId="{57B7A721-8310-4DD7-93CC-77AFB10377F0}" dt="2021-04-08T09:13:13.683" v="72" actId="478"/>
          <ac:picMkLst>
            <pc:docMk/>
            <pc:sldMk cId="1127253195" sldId="282"/>
            <ac:picMk id="17" creationId="{607B7920-60F8-4144-8974-055736CF12C9}"/>
          </ac:picMkLst>
        </pc:picChg>
        <pc:picChg chg="add mod">
          <ac:chgData name="Oliver Wettling" userId="8d768a9244725c2f" providerId="LiveId" clId="{57B7A721-8310-4DD7-93CC-77AFB10377F0}" dt="2021-04-08T09:15:19.815" v="93" actId="1038"/>
          <ac:picMkLst>
            <pc:docMk/>
            <pc:sldMk cId="1127253195" sldId="282"/>
            <ac:picMk id="20" creationId="{C43E2B27-323E-44F8-832A-73F36D4FC155}"/>
          </ac:picMkLst>
        </pc:picChg>
      </pc:sldChg>
      <pc:sldChg chg="addSp delSp modSp mod">
        <pc:chgData name="Oliver Wettling" userId="8d768a9244725c2f" providerId="LiveId" clId="{57B7A721-8310-4DD7-93CC-77AFB10377F0}" dt="2021-04-08T09:11:58.582" v="51" actId="1037"/>
        <pc:sldMkLst>
          <pc:docMk/>
          <pc:sldMk cId="18355474" sldId="284"/>
        </pc:sldMkLst>
        <pc:spChg chg="mod">
          <ac:chgData name="Oliver Wettling" userId="8d768a9244725c2f" providerId="LiveId" clId="{57B7A721-8310-4DD7-93CC-77AFB10377F0}" dt="2021-04-08T09:11:17.019" v="43" actId="1076"/>
          <ac:spMkLst>
            <pc:docMk/>
            <pc:sldMk cId="18355474" sldId="284"/>
            <ac:spMk id="7" creationId="{94B41368-1196-4A3C-9D1F-12EF9E569C74}"/>
          </ac:spMkLst>
        </pc:spChg>
        <pc:spChg chg="mod">
          <ac:chgData name="Oliver Wettling" userId="8d768a9244725c2f" providerId="LiveId" clId="{57B7A721-8310-4DD7-93CC-77AFB10377F0}" dt="2021-04-08T09:11:15.159" v="42" actId="1076"/>
          <ac:spMkLst>
            <pc:docMk/>
            <pc:sldMk cId="18355474" sldId="284"/>
            <ac:spMk id="18" creationId="{ACECE050-EECE-43E3-B45A-5B61E2C67ADC}"/>
          </ac:spMkLst>
        </pc:spChg>
        <pc:picChg chg="add mod ord">
          <ac:chgData name="Oliver Wettling" userId="8d768a9244725c2f" providerId="LiveId" clId="{57B7A721-8310-4DD7-93CC-77AFB10377F0}" dt="2021-04-08T09:11:08.579" v="41" actId="1076"/>
          <ac:picMkLst>
            <pc:docMk/>
            <pc:sldMk cId="18355474" sldId="284"/>
            <ac:picMk id="8" creationId="{AF4E4D75-9CD5-4500-A047-6AF40AEC7EEF}"/>
          </ac:picMkLst>
        </pc:picChg>
        <pc:picChg chg="add mod">
          <ac:chgData name="Oliver Wettling" userId="8d768a9244725c2f" providerId="LiveId" clId="{57B7A721-8310-4DD7-93CC-77AFB10377F0}" dt="2021-04-08T09:11:58.582" v="51" actId="1037"/>
          <ac:picMkLst>
            <pc:docMk/>
            <pc:sldMk cId="18355474" sldId="284"/>
            <ac:picMk id="10" creationId="{1D3CEA0A-E173-45ED-9DE0-2622572339C2}"/>
          </ac:picMkLst>
        </pc:picChg>
        <pc:picChg chg="del">
          <ac:chgData name="Oliver Wettling" userId="8d768a9244725c2f" providerId="LiveId" clId="{57B7A721-8310-4DD7-93CC-77AFB10377F0}" dt="2021-04-08T09:09:17.906" v="33" actId="478"/>
          <ac:picMkLst>
            <pc:docMk/>
            <pc:sldMk cId="18355474" sldId="284"/>
            <ac:picMk id="12" creationId="{76882508-D308-43F7-92E2-F097CCA05E06}"/>
          </ac:picMkLst>
        </pc:picChg>
      </pc:sldChg>
      <pc:sldChg chg="addSp delSp modSp mod">
        <pc:chgData name="Oliver Wettling" userId="8d768a9244725c2f" providerId="LiveId" clId="{57B7A721-8310-4DD7-93CC-77AFB10377F0}" dt="2021-04-08T09:18:29.090" v="103" actId="1076"/>
        <pc:sldMkLst>
          <pc:docMk/>
          <pc:sldMk cId="1109751268" sldId="285"/>
        </pc:sldMkLst>
        <pc:spChg chg="mod">
          <ac:chgData name="Oliver Wettling" userId="8d768a9244725c2f" providerId="LiveId" clId="{57B7A721-8310-4DD7-93CC-77AFB10377F0}" dt="2021-04-08T09:18:29.090" v="103" actId="1076"/>
          <ac:spMkLst>
            <pc:docMk/>
            <pc:sldMk cId="1109751268" sldId="285"/>
            <ac:spMk id="18" creationId="{ACECE050-EECE-43E3-B45A-5B61E2C67ADC}"/>
          </ac:spMkLst>
        </pc:spChg>
        <pc:picChg chg="del">
          <ac:chgData name="Oliver Wettling" userId="8d768a9244725c2f" providerId="LiveId" clId="{57B7A721-8310-4DD7-93CC-77AFB10377F0}" dt="2021-04-08T09:17:33.874" v="94" actId="478"/>
          <ac:picMkLst>
            <pc:docMk/>
            <pc:sldMk cId="1109751268" sldId="285"/>
            <ac:picMk id="7" creationId="{3C0470A9-8D14-4B13-90D9-AE9DD2F1C5EF}"/>
          </ac:picMkLst>
        </pc:picChg>
        <pc:picChg chg="add mod ord">
          <ac:chgData name="Oliver Wettling" userId="8d768a9244725c2f" providerId="LiveId" clId="{57B7A721-8310-4DD7-93CC-77AFB10377F0}" dt="2021-04-08T09:17:47.822" v="99" actId="171"/>
          <ac:picMkLst>
            <pc:docMk/>
            <pc:sldMk cId="1109751268" sldId="285"/>
            <ac:picMk id="8" creationId="{696DC1E1-9A88-4DC3-90BA-FE6DCB9BEDD7}"/>
          </ac:picMkLst>
        </pc:picChg>
      </pc:sldChg>
      <pc:sldChg chg="addSp delSp modSp mod">
        <pc:chgData name="Oliver Wettling" userId="8d768a9244725c2f" providerId="LiveId" clId="{57B7A721-8310-4DD7-93CC-77AFB10377F0}" dt="2021-04-08T09:19:28.666" v="118" actId="688"/>
        <pc:sldMkLst>
          <pc:docMk/>
          <pc:sldMk cId="2842404580" sldId="287"/>
        </pc:sldMkLst>
        <pc:spChg chg="mod">
          <ac:chgData name="Oliver Wettling" userId="8d768a9244725c2f" providerId="LiveId" clId="{57B7A721-8310-4DD7-93CC-77AFB10377F0}" dt="2021-04-08T09:19:25.871" v="116" actId="1076"/>
          <ac:spMkLst>
            <pc:docMk/>
            <pc:sldMk cId="2842404580" sldId="287"/>
            <ac:spMk id="11" creationId="{FD120216-409B-43F2-B238-82D273DC6637}"/>
          </ac:spMkLst>
        </pc:spChg>
        <pc:spChg chg="mod">
          <ac:chgData name="Oliver Wettling" userId="8d768a9244725c2f" providerId="LiveId" clId="{57B7A721-8310-4DD7-93CC-77AFB10377F0}" dt="2021-04-08T09:19:28.666" v="118" actId="688"/>
          <ac:spMkLst>
            <pc:docMk/>
            <pc:sldMk cId="2842404580" sldId="287"/>
            <ac:spMk id="12" creationId="{31F887D0-13A5-46A9-95A0-E05687BF839B}"/>
          </ac:spMkLst>
        </pc:spChg>
        <pc:picChg chg="add mod ord">
          <ac:chgData name="Oliver Wettling" userId="8d768a9244725c2f" providerId="LiveId" clId="{57B7A721-8310-4DD7-93CC-77AFB10377F0}" dt="2021-04-08T09:19:22.712" v="115" actId="171"/>
          <ac:picMkLst>
            <pc:docMk/>
            <pc:sldMk cId="2842404580" sldId="287"/>
            <ac:picMk id="8" creationId="{D469648F-6112-495E-B3F2-AD57EA3DD4AA}"/>
          </ac:picMkLst>
        </pc:picChg>
        <pc:picChg chg="del">
          <ac:chgData name="Oliver Wettling" userId="8d768a9244725c2f" providerId="LiveId" clId="{57B7A721-8310-4DD7-93CC-77AFB10377F0}" dt="2021-04-08T09:18:42.490" v="104" actId="478"/>
          <ac:picMkLst>
            <pc:docMk/>
            <pc:sldMk cId="2842404580" sldId="287"/>
            <ac:picMk id="10" creationId="{1F369C73-0F42-4379-BAB7-7F75145FB972}"/>
          </ac:picMkLst>
        </pc:picChg>
      </pc:sldChg>
      <pc:sldChg chg="addSp delSp modSp mod">
        <pc:chgData name="Oliver Wettling" userId="8d768a9244725c2f" providerId="LiveId" clId="{57B7A721-8310-4DD7-93CC-77AFB10377F0}" dt="2021-04-08T09:20:39.514" v="134" actId="1076"/>
        <pc:sldMkLst>
          <pc:docMk/>
          <pc:sldMk cId="596641687" sldId="288"/>
        </pc:sldMkLst>
        <pc:spChg chg="add mod">
          <ac:chgData name="Oliver Wettling" userId="8d768a9244725c2f" providerId="LiveId" clId="{57B7A721-8310-4DD7-93CC-77AFB10377F0}" dt="2021-04-08T09:20:39.514" v="134" actId="1076"/>
          <ac:spMkLst>
            <pc:docMk/>
            <pc:sldMk cId="596641687" sldId="288"/>
            <ac:spMk id="11" creationId="{1240FFF7-9550-480D-AC0F-E2DFDDAD3D87}"/>
          </ac:spMkLst>
        </pc:spChg>
        <pc:picChg chg="del">
          <ac:chgData name="Oliver Wettling" userId="8d768a9244725c2f" providerId="LiveId" clId="{57B7A721-8310-4DD7-93CC-77AFB10377F0}" dt="2021-04-08T09:19:46.468" v="119" actId="478"/>
          <ac:picMkLst>
            <pc:docMk/>
            <pc:sldMk cId="596641687" sldId="288"/>
            <ac:picMk id="8" creationId="{D1A5561B-C4B3-4A8C-8668-47DE87B0C956}"/>
          </ac:picMkLst>
        </pc:picChg>
        <pc:picChg chg="add mod">
          <ac:chgData name="Oliver Wettling" userId="8d768a9244725c2f" providerId="LiveId" clId="{57B7A721-8310-4DD7-93CC-77AFB10377F0}" dt="2021-04-08T09:20:11.033" v="122" actId="1076"/>
          <ac:picMkLst>
            <pc:docMk/>
            <pc:sldMk cId="596641687" sldId="288"/>
            <ac:picMk id="9" creationId="{F4AC3F91-EC4C-4DEB-8477-D55E6CC441C0}"/>
          </ac:picMkLst>
        </pc:picChg>
        <pc:picChg chg="add mod">
          <ac:chgData name="Oliver Wettling" userId="8d768a9244725c2f" providerId="LiveId" clId="{57B7A721-8310-4DD7-93CC-77AFB10377F0}" dt="2021-04-08T09:20:30.085" v="130" actId="1037"/>
          <ac:picMkLst>
            <pc:docMk/>
            <pc:sldMk cId="596641687" sldId="288"/>
            <ac:picMk id="10" creationId="{EA285808-4ECF-429F-971D-6FFF334A47B9}"/>
          </ac:picMkLst>
        </pc:picChg>
      </pc:sldChg>
      <pc:sldChg chg="modSp mod">
        <pc:chgData name="Oliver Wettling" userId="8d768a9244725c2f" providerId="LiveId" clId="{57B7A721-8310-4DD7-93CC-77AFB10377F0}" dt="2021-04-08T09:38:15.192" v="533" actId="207"/>
        <pc:sldMkLst>
          <pc:docMk/>
          <pc:sldMk cId="2718439596" sldId="290"/>
        </pc:sldMkLst>
        <pc:spChg chg="mod">
          <ac:chgData name="Oliver Wettling" userId="8d768a9244725c2f" providerId="LiveId" clId="{57B7A721-8310-4DD7-93CC-77AFB10377F0}" dt="2021-04-08T09:38:15.192" v="533" actId="207"/>
          <ac:spMkLst>
            <pc:docMk/>
            <pc:sldMk cId="2718439596" sldId="290"/>
            <ac:spMk id="2" creationId="{3A1F369C-1903-4B82-BF9E-5E6B4C67C245}"/>
          </ac:spMkLst>
        </pc:spChg>
      </pc:sldChg>
      <pc:sldChg chg="modSp mod">
        <pc:chgData name="Oliver Wettling" userId="8d768a9244725c2f" providerId="LiveId" clId="{57B7A721-8310-4DD7-93CC-77AFB10377F0}" dt="2021-04-08T09:36:10.469" v="529" actId="5793"/>
        <pc:sldMkLst>
          <pc:docMk/>
          <pc:sldMk cId="434962802" sldId="294"/>
        </pc:sldMkLst>
        <pc:spChg chg="mod">
          <ac:chgData name="Oliver Wettling" userId="8d768a9244725c2f" providerId="LiveId" clId="{57B7A721-8310-4DD7-93CC-77AFB10377F0}" dt="2021-04-08T09:36:10.469" v="529" actId="5793"/>
          <ac:spMkLst>
            <pc:docMk/>
            <pc:sldMk cId="434962802" sldId="294"/>
            <ac:spMk id="2" creationId="{07ADA937-82AC-4FD1-805B-AB33336D9476}"/>
          </ac:spMkLst>
        </pc:spChg>
        <pc:spChg chg="mod">
          <ac:chgData name="Oliver Wettling" userId="8d768a9244725c2f" providerId="LiveId" clId="{57B7A721-8310-4DD7-93CC-77AFB10377F0}" dt="2021-04-08T09:34:50.095" v="415" actId="20577"/>
          <ac:spMkLst>
            <pc:docMk/>
            <pc:sldMk cId="434962802" sldId="294"/>
            <ac:spMk id="4" creationId="{7B206F05-BCA5-4289-8004-E02DFCC14409}"/>
          </ac:spMkLst>
        </pc:spChg>
      </pc:sldChg>
      <pc:sldChg chg="modSp add mod">
        <pc:chgData name="Oliver Wettling" userId="8d768a9244725c2f" providerId="LiveId" clId="{57B7A721-8310-4DD7-93CC-77AFB10377F0}" dt="2021-04-08T09:57:08.268" v="1425" actId="20577"/>
        <pc:sldMkLst>
          <pc:docMk/>
          <pc:sldMk cId="2488976897" sldId="301"/>
        </pc:sldMkLst>
        <pc:spChg chg="mod">
          <ac:chgData name="Oliver Wettling" userId="8d768a9244725c2f" providerId="LiveId" clId="{57B7A721-8310-4DD7-93CC-77AFB10377F0}" dt="2021-04-08T09:57:08.268" v="1425" actId="20577"/>
          <ac:spMkLst>
            <pc:docMk/>
            <pc:sldMk cId="2488976897" sldId="301"/>
            <ac:spMk id="2" creationId="{07ADA937-82AC-4FD1-805B-AB33336D9476}"/>
          </ac:spMkLst>
        </pc:spChg>
        <pc:spChg chg="mod">
          <ac:chgData name="Oliver Wettling" userId="8d768a9244725c2f" providerId="LiveId" clId="{57B7A721-8310-4DD7-93CC-77AFB10377F0}" dt="2021-04-08T09:22:07.679" v="175" actId="20577"/>
          <ac:spMkLst>
            <pc:docMk/>
            <pc:sldMk cId="2488976897" sldId="301"/>
            <ac:spMk id="4" creationId="{7B206F05-BCA5-4289-8004-E02DFCC14409}"/>
          </ac:spMkLst>
        </pc:spChg>
      </pc:sldChg>
      <pc:sldChg chg="modSp add mod">
        <pc:chgData name="Oliver Wettling" userId="8d768a9244725c2f" providerId="LiveId" clId="{57B7A721-8310-4DD7-93CC-77AFB10377F0}" dt="2021-04-08T10:09:57.864" v="1727" actId="207"/>
        <pc:sldMkLst>
          <pc:docMk/>
          <pc:sldMk cId="2441440543" sldId="302"/>
        </pc:sldMkLst>
        <pc:spChg chg="mod">
          <ac:chgData name="Oliver Wettling" userId="8d768a9244725c2f" providerId="LiveId" clId="{57B7A721-8310-4DD7-93CC-77AFB10377F0}" dt="2021-04-08T10:09:57.864" v="1727" actId="207"/>
          <ac:spMkLst>
            <pc:docMk/>
            <pc:sldMk cId="2441440543" sldId="302"/>
            <ac:spMk id="2" creationId="{07ADA937-82AC-4FD1-805B-AB33336D9476}"/>
          </ac:spMkLst>
        </pc:spChg>
        <pc:spChg chg="mod">
          <ac:chgData name="Oliver Wettling" userId="8d768a9244725c2f" providerId="LiveId" clId="{57B7A721-8310-4DD7-93CC-77AFB10377F0}" dt="2021-04-08T09:40:36.735" v="564" actId="20577"/>
          <ac:spMkLst>
            <pc:docMk/>
            <pc:sldMk cId="2441440543" sldId="302"/>
            <ac:spMk id="4" creationId="{7B206F05-BCA5-4289-8004-E02DFCC14409}"/>
          </ac:spMkLst>
        </pc:spChg>
      </pc:sldChg>
      <pc:sldChg chg="modSp new mod">
        <pc:chgData name="Oliver Wettling" userId="8d768a9244725c2f" providerId="LiveId" clId="{57B7A721-8310-4DD7-93CC-77AFB10377F0}" dt="2021-04-08T10:10:58.784" v="1778" actId="20577"/>
        <pc:sldMkLst>
          <pc:docMk/>
          <pc:sldMk cId="2769215776" sldId="303"/>
        </pc:sldMkLst>
        <pc:spChg chg="mod">
          <ac:chgData name="Oliver Wettling" userId="8d768a9244725c2f" providerId="LiveId" clId="{57B7A721-8310-4DD7-93CC-77AFB10377F0}" dt="2021-04-08T10:10:58.784" v="1778" actId="20577"/>
          <ac:spMkLst>
            <pc:docMk/>
            <pc:sldMk cId="2769215776" sldId="303"/>
            <ac:spMk id="2" creationId="{960B8EBE-A294-4FC5-9EA7-678C2330B4CA}"/>
          </ac:spMkLst>
        </pc:spChg>
        <pc:spChg chg="mod">
          <ac:chgData name="Oliver Wettling" userId="8d768a9244725c2f" providerId="LiveId" clId="{57B7A721-8310-4DD7-93CC-77AFB10377F0}" dt="2021-04-08T09:48:23.390" v="1017" actId="20577"/>
          <ac:spMkLst>
            <pc:docMk/>
            <pc:sldMk cId="2769215776" sldId="303"/>
            <ac:spMk id="4" creationId="{108BA877-D5F1-4DCC-A047-40E60CC81B46}"/>
          </ac:spMkLst>
        </pc:spChg>
      </pc:sldChg>
      <pc:sldChg chg="addSp delSp modSp new mod">
        <pc:chgData name="Oliver Wettling" userId="8d768a9244725c2f" providerId="LiveId" clId="{57B7A721-8310-4DD7-93CC-77AFB10377F0}" dt="2021-04-08T09:58:08.370" v="1426"/>
        <pc:sldMkLst>
          <pc:docMk/>
          <pc:sldMk cId="2550164900" sldId="304"/>
        </pc:sldMkLst>
        <pc:spChg chg="del">
          <ac:chgData name="Oliver Wettling" userId="8d768a9244725c2f" providerId="LiveId" clId="{57B7A721-8310-4DD7-93CC-77AFB10377F0}" dt="2021-04-08T09:53:44.509" v="1362" actId="478"/>
          <ac:spMkLst>
            <pc:docMk/>
            <pc:sldMk cId="2550164900" sldId="304"/>
            <ac:spMk id="2" creationId="{E32BB7BD-B360-4511-B600-A390DBAD3891}"/>
          </ac:spMkLst>
        </pc:spChg>
        <pc:spChg chg="mod">
          <ac:chgData name="Oliver Wettling" userId="8d768a9244725c2f" providerId="LiveId" clId="{57B7A721-8310-4DD7-93CC-77AFB10377F0}" dt="2021-04-08T09:53:46.597" v="1363" actId="20577"/>
          <ac:spMkLst>
            <pc:docMk/>
            <pc:sldMk cId="2550164900" sldId="304"/>
            <ac:spMk id="4" creationId="{BDC75A67-4AE8-460F-810D-FEF27CD158E4}"/>
          </ac:spMkLst>
        </pc:spChg>
        <pc:spChg chg="add mod">
          <ac:chgData name="Oliver Wettling" userId="8d768a9244725c2f" providerId="LiveId" clId="{57B7A721-8310-4DD7-93CC-77AFB10377F0}" dt="2021-04-08T09:58:08.370" v="1426"/>
          <ac:spMkLst>
            <pc:docMk/>
            <pc:sldMk cId="2550164900" sldId="304"/>
            <ac:spMk id="6" creationId="{5B3E78A3-BA1C-4D96-812D-73910A4B8BC6}"/>
          </ac:spMkLst>
        </pc:spChg>
        <pc:picChg chg="add mod">
          <ac:chgData name="Oliver Wettling" userId="8d768a9244725c2f" providerId="LiveId" clId="{57B7A721-8310-4DD7-93CC-77AFB10377F0}" dt="2021-04-08T09:58:08.370" v="1426"/>
          <ac:picMkLst>
            <pc:docMk/>
            <pc:sldMk cId="2550164900" sldId="304"/>
            <ac:picMk id="5" creationId="{B874675A-DE13-4216-B9E4-B459C4C1C79B}"/>
          </ac:picMkLst>
        </pc:picChg>
      </pc:sldChg>
      <pc:sldChg chg="addSp delSp modSp add mod">
        <pc:chgData name="Oliver Wettling" userId="8d768a9244725c2f" providerId="LiveId" clId="{57B7A721-8310-4DD7-93CC-77AFB10377F0}" dt="2021-04-08T10:03:31.269" v="1562"/>
        <pc:sldMkLst>
          <pc:docMk/>
          <pc:sldMk cId="224975773" sldId="305"/>
        </pc:sldMkLst>
        <pc:spChg chg="del">
          <ac:chgData name="Oliver Wettling" userId="8d768a9244725c2f" providerId="LiveId" clId="{57B7A721-8310-4DD7-93CC-77AFB10377F0}" dt="2021-04-08T10:01:31.011" v="1541" actId="478"/>
          <ac:spMkLst>
            <pc:docMk/>
            <pc:sldMk cId="224975773" sldId="305"/>
            <ac:spMk id="2" creationId="{07ADA937-82AC-4FD1-805B-AB33336D9476}"/>
          </ac:spMkLst>
        </pc:spChg>
        <pc:spChg chg="mod">
          <ac:chgData name="Oliver Wettling" userId="8d768a9244725c2f" providerId="LiveId" clId="{57B7A721-8310-4DD7-93CC-77AFB10377F0}" dt="2021-04-08T10:00:53.497" v="1540" actId="20577"/>
          <ac:spMkLst>
            <pc:docMk/>
            <pc:sldMk cId="224975773" sldId="305"/>
            <ac:spMk id="4" creationId="{7B206F05-BCA5-4289-8004-E02DFCC14409}"/>
          </ac:spMkLst>
        </pc:spChg>
        <pc:spChg chg="add del mod">
          <ac:chgData name="Oliver Wettling" userId="8d768a9244725c2f" providerId="LiveId" clId="{57B7A721-8310-4DD7-93CC-77AFB10377F0}" dt="2021-04-08T10:01:34.631" v="1542" actId="478"/>
          <ac:spMkLst>
            <pc:docMk/>
            <pc:sldMk cId="224975773" sldId="305"/>
            <ac:spMk id="8" creationId="{BE4FE646-9279-4EB9-8911-9B9B4CFDF043}"/>
          </ac:spMkLst>
        </pc:spChg>
        <pc:spChg chg="mod ord topLvl">
          <ac:chgData name="Oliver Wettling" userId="8d768a9244725c2f" providerId="LiveId" clId="{57B7A721-8310-4DD7-93CC-77AFB10377F0}" dt="2021-04-08T10:02:58.642" v="1560" actId="171"/>
          <ac:spMkLst>
            <pc:docMk/>
            <pc:sldMk cId="224975773" sldId="305"/>
            <ac:spMk id="12" creationId="{DBD67DC6-E8DD-4271-B5BE-02647BF5D345}"/>
          </ac:spMkLst>
        </pc:spChg>
        <pc:spChg chg="mod">
          <ac:chgData name="Oliver Wettling" userId="8d768a9244725c2f" providerId="LiveId" clId="{57B7A721-8310-4DD7-93CC-77AFB10377F0}" dt="2021-04-08T10:03:29.913" v="1561"/>
          <ac:spMkLst>
            <pc:docMk/>
            <pc:sldMk cId="224975773" sldId="305"/>
            <ac:spMk id="15" creationId="{0A364ABC-4256-453A-BCF0-C44062E531CA}"/>
          </ac:spMkLst>
        </pc:spChg>
        <pc:grpChg chg="add del mod">
          <ac:chgData name="Oliver Wettling" userId="8d768a9244725c2f" providerId="LiveId" clId="{57B7A721-8310-4DD7-93CC-77AFB10377F0}" dt="2021-04-08T10:02:43.734" v="1555" actId="478"/>
          <ac:grpSpMkLst>
            <pc:docMk/>
            <pc:sldMk cId="224975773" sldId="305"/>
            <ac:grpSpMk id="11" creationId="{BA86C1C5-09DE-4076-8C8F-294CAAC8D6EE}"/>
          </ac:grpSpMkLst>
        </pc:grpChg>
        <pc:grpChg chg="add del mod">
          <ac:chgData name="Oliver Wettling" userId="8d768a9244725c2f" providerId="LiveId" clId="{57B7A721-8310-4DD7-93CC-77AFB10377F0}" dt="2021-04-08T10:03:31.269" v="1562"/>
          <ac:grpSpMkLst>
            <pc:docMk/>
            <pc:sldMk cId="224975773" sldId="305"/>
            <ac:grpSpMk id="14" creationId="{8F0D2887-866C-4DC6-8F46-61BA3802D800}"/>
          </ac:grpSpMkLst>
        </pc:grpChg>
        <pc:picChg chg="add mod">
          <ac:chgData name="Oliver Wettling" userId="8d768a9244725c2f" providerId="LiveId" clId="{57B7A721-8310-4DD7-93CC-77AFB10377F0}" dt="2021-04-08T10:01:40.323" v="1545" actId="1076"/>
          <ac:picMkLst>
            <pc:docMk/>
            <pc:sldMk cId="224975773" sldId="305"/>
            <ac:picMk id="10" creationId="{338223BA-657D-4D24-8B04-40EBD4C8C309}"/>
          </ac:picMkLst>
        </pc:picChg>
        <pc:picChg chg="del mod topLvl">
          <ac:chgData name="Oliver Wettling" userId="8d768a9244725c2f" providerId="LiveId" clId="{57B7A721-8310-4DD7-93CC-77AFB10377F0}" dt="2021-04-08T10:02:43.734" v="1555" actId="478"/>
          <ac:picMkLst>
            <pc:docMk/>
            <pc:sldMk cId="224975773" sldId="305"/>
            <ac:picMk id="13" creationId="{397597C4-ECDF-433B-8146-0D21EC7EEB02}"/>
          </ac:picMkLst>
        </pc:picChg>
        <pc:picChg chg="mod">
          <ac:chgData name="Oliver Wettling" userId="8d768a9244725c2f" providerId="LiveId" clId="{57B7A721-8310-4DD7-93CC-77AFB10377F0}" dt="2021-04-08T10:03:29.913" v="1561"/>
          <ac:picMkLst>
            <pc:docMk/>
            <pc:sldMk cId="224975773" sldId="305"/>
            <ac:picMk id="16" creationId="{1854E3BD-53DB-45D4-9DAB-3F1DC615FAD7}"/>
          </ac:picMkLst>
        </pc:picChg>
      </pc:sldChg>
      <pc:sldChg chg="addSp delSp modSp add mod">
        <pc:chgData name="Oliver Wettling" userId="8d768a9244725c2f" providerId="LiveId" clId="{57B7A721-8310-4DD7-93CC-77AFB10377F0}" dt="2021-04-08T10:05:55.743" v="1594" actId="1035"/>
        <pc:sldMkLst>
          <pc:docMk/>
          <pc:sldMk cId="351901308" sldId="306"/>
        </pc:sldMkLst>
        <pc:spChg chg="add mod">
          <ac:chgData name="Oliver Wettling" userId="8d768a9244725c2f" providerId="LiveId" clId="{57B7A721-8310-4DD7-93CC-77AFB10377F0}" dt="2021-04-08T10:04:07.795" v="1571" actId="1076"/>
          <ac:spMkLst>
            <pc:docMk/>
            <pc:sldMk cId="351901308" sldId="306"/>
            <ac:spMk id="11" creationId="{D702D8AC-8A98-48BC-B155-C330752E431E}"/>
          </ac:spMkLst>
        </pc:spChg>
        <pc:spChg chg="mod">
          <ac:chgData name="Oliver Wettling" userId="8d768a9244725c2f" providerId="LiveId" clId="{57B7A721-8310-4DD7-93CC-77AFB10377F0}" dt="2021-04-08T10:04:01.038" v="1569" actId="1076"/>
          <ac:spMkLst>
            <pc:docMk/>
            <pc:sldMk cId="351901308" sldId="306"/>
            <ac:spMk id="12" creationId="{DBD67DC6-E8DD-4271-B5BE-02647BF5D345}"/>
          </ac:spMkLst>
        </pc:spChg>
        <pc:picChg chg="add mod">
          <ac:chgData name="Oliver Wettling" userId="8d768a9244725c2f" providerId="LiveId" clId="{57B7A721-8310-4DD7-93CC-77AFB10377F0}" dt="2021-04-08T10:04:01.038" v="1569" actId="1076"/>
          <ac:picMkLst>
            <pc:docMk/>
            <pc:sldMk cId="351901308" sldId="306"/>
            <ac:picMk id="7" creationId="{FA093B56-E263-4B22-9A9D-630EA277FDA1}"/>
          </ac:picMkLst>
        </pc:picChg>
        <pc:picChg chg="add del mod">
          <ac:chgData name="Oliver Wettling" userId="8d768a9244725c2f" providerId="LiveId" clId="{57B7A721-8310-4DD7-93CC-77AFB10377F0}" dt="2021-04-08T10:04:37.726" v="1575" actId="478"/>
          <ac:picMkLst>
            <pc:docMk/>
            <pc:sldMk cId="351901308" sldId="306"/>
            <ac:picMk id="9" creationId="{251F2F50-8ADD-499C-96B9-E2338FC1B83F}"/>
          </ac:picMkLst>
        </pc:picChg>
        <pc:picChg chg="del">
          <ac:chgData name="Oliver Wettling" userId="8d768a9244725c2f" providerId="LiveId" clId="{57B7A721-8310-4DD7-93CC-77AFB10377F0}" dt="2021-04-08T10:03:34.876" v="1564" actId="478"/>
          <ac:picMkLst>
            <pc:docMk/>
            <pc:sldMk cId="351901308" sldId="306"/>
            <ac:picMk id="10" creationId="{338223BA-657D-4D24-8B04-40EBD4C8C309}"/>
          </ac:picMkLst>
        </pc:picChg>
        <pc:picChg chg="add mod">
          <ac:chgData name="Oliver Wettling" userId="8d768a9244725c2f" providerId="LiveId" clId="{57B7A721-8310-4DD7-93CC-77AFB10377F0}" dt="2021-04-08T10:05:47.280" v="1586" actId="1076"/>
          <ac:picMkLst>
            <pc:docMk/>
            <pc:sldMk cId="351901308" sldId="306"/>
            <ac:picMk id="14" creationId="{BB548D21-01FB-40BD-9C19-4C86390D32E7}"/>
          </ac:picMkLst>
        </pc:picChg>
        <pc:picChg chg="add del mod">
          <ac:chgData name="Oliver Wettling" userId="8d768a9244725c2f" providerId="LiveId" clId="{57B7A721-8310-4DD7-93CC-77AFB10377F0}" dt="2021-04-08T10:05:31.843" v="1582" actId="478"/>
          <ac:picMkLst>
            <pc:docMk/>
            <pc:sldMk cId="351901308" sldId="306"/>
            <ac:picMk id="16" creationId="{CBC748DB-2DB7-4960-85D8-A65E47CBBD77}"/>
          </ac:picMkLst>
        </pc:picChg>
        <pc:picChg chg="add mod">
          <ac:chgData name="Oliver Wettling" userId="8d768a9244725c2f" providerId="LiveId" clId="{57B7A721-8310-4DD7-93CC-77AFB10377F0}" dt="2021-04-08T10:05:55.743" v="1594" actId="1035"/>
          <ac:picMkLst>
            <pc:docMk/>
            <pc:sldMk cId="351901308" sldId="306"/>
            <ac:picMk id="18" creationId="{66625728-223C-4800-AE74-ECF5E8783939}"/>
          </ac:picMkLst>
        </pc:picChg>
      </pc:sldChg>
      <pc:sldChg chg="delSp modSp add mod">
        <pc:chgData name="Oliver Wettling" userId="8d768a9244725c2f" providerId="LiveId" clId="{57B7A721-8310-4DD7-93CC-77AFB10377F0}" dt="2021-04-08T10:07:32.446" v="1649" actId="20577"/>
        <pc:sldMkLst>
          <pc:docMk/>
          <pc:sldMk cId="4081535545" sldId="307"/>
        </pc:sldMkLst>
        <pc:spChg chg="mod">
          <ac:chgData name="Oliver Wettling" userId="8d768a9244725c2f" providerId="LiveId" clId="{57B7A721-8310-4DD7-93CC-77AFB10377F0}" dt="2021-04-08T10:07:32.446" v="1649" actId="20577"/>
          <ac:spMkLst>
            <pc:docMk/>
            <pc:sldMk cId="4081535545" sldId="307"/>
            <ac:spMk id="2" creationId="{07ADA937-82AC-4FD1-805B-AB33336D9476}"/>
          </ac:spMkLst>
        </pc:spChg>
        <pc:spChg chg="del">
          <ac:chgData name="Oliver Wettling" userId="8d768a9244725c2f" providerId="LiveId" clId="{57B7A721-8310-4DD7-93CC-77AFB10377F0}" dt="2021-04-08T10:06:24.129" v="1597" actId="478"/>
          <ac:spMkLst>
            <pc:docMk/>
            <pc:sldMk cId="4081535545" sldId="307"/>
            <ac:spMk id="8" creationId="{1A9FA9A1-7CEE-4827-AFBB-25D6CC404E01}"/>
          </ac:spMkLst>
        </pc:spChg>
        <pc:spChg chg="del">
          <ac:chgData name="Oliver Wettling" userId="8d768a9244725c2f" providerId="LiveId" clId="{57B7A721-8310-4DD7-93CC-77AFB10377F0}" dt="2021-04-08T10:06:23.782" v="1596" actId="478"/>
          <ac:spMkLst>
            <pc:docMk/>
            <pc:sldMk cId="4081535545" sldId="307"/>
            <ac:spMk id="10" creationId="{5345DBEA-1D76-4F3F-BF42-E6AC277F46F7}"/>
          </ac:spMkLst>
        </pc:spChg>
      </pc:sldChg>
      <pc:sldChg chg="addSp delSp modSp add mod ord">
        <pc:chgData name="Oliver Wettling" userId="8d768a9244725c2f" providerId="LiveId" clId="{57B7A721-8310-4DD7-93CC-77AFB10377F0}" dt="2021-04-08T10:14:16.215" v="1792" actId="1076"/>
        <pc:sldMkLst>
          <pc:docMk/>
          <pc:sldMk cId="4070672061" sldId="308"/>
        </pc:sldMkLst>
        <pc:spChg chg="del mod">
          <ac:chgData name="Oliver Wettling" userId="8d768a9244725c2f" providerId="LiveId" clId="{57B7A721-8310-4DD7-93CC-77AFB10377F0}" dt="2021-04-08T10:11:42.982" v="1784" actId="478"/>
          <ac:spMkLst>
            <pc:docMk/>
            <pc:sldMk cId="4070672061" sldId="308"/>
            <ac:spMk id="2" creationId="{07ADA937-82AC-4FD1-805B-AB33336D9476}"/>
          </ac:spMkLst>
        </pc:spChg>
        <pc:spChg chg="mod">
          <ac:chgData name="Oliver Wettling" userId="8d768a9244725c2f" providerId="LiveId" clId="{57B7A721-8310-4DD7-93CC-77AFB10377F0}" dt="2021-04-08T10:11:37.964" v="1782"/>
          <ac:spMkLst>
            <pc:docMk/>
            <pc:sldMk cId="4070672061" sldId="308"/>
            <ac:spMk id="4" creationId="{7B206F05-BCA5-4289-8004-E02DFCC14409}"/>
          </ac:spMkLst>
        </pc:spChg>
        <pc:spChg chg="add mod">
          <ac:chgData name="Oliver Wettling" userId="8d768a9244725c2f" providerId="LiveId" clId="{57B7A721-8310-4DD7-93CC-77AFB10377F0}" dt="2021-04-08T10:14:11.801" v="1790" actId="1076"/>
          <ac:spMkLst>
            <pc:docMk/>
            <pc:sldMk cId="4070672061" sldId="308"/>
            <ac:spMk id="8" creationId="{61CA6E2B-488D-4A4D-91C8-68C9E38396EF}"/>
          </ac:spMkLst>
        </pc:spChg>
        <pc:spChg chg="add mod">
          <ac:chgData name="Oliver Wettling" userId="8d768a9244725c2f" providerId="LiveId" clId="{57B7A721-8310-4DD7-93CC-77AFB10377F0}" dt="2021-04-08T10:14:16.215" v="1792" actId="1076"/>
          <ac:spMkLst>
            <pc:docMk/>
            <pc:sldMk cId="4070672061" sldId="308"/>
            <ac:spMk id="9" creationId="{216C7384-DC11-4B52-9706-D18974204DCA}"/>
          </ac:spMkLst>
        </pc:spChg>
        <pc:picChg chg="add mod">
          <ac:chgData name="Oliver Wettling" userId="8d768a9244725c2f" providerId="LiveId" clId="{57B7A721-8310-4DD7-93CC-77AFB10377F0}" dt="2021-04-08T10:13:19.773" v="1786" actId="1076"/>
          <ac:picMkLst>
            <pc:docMk/>
            <pc:sldMk cId="4070672061" sldId="308"/>
            <ac:picMk id="7" creationId="{462946CD-6D1D-4DD3-9298-B399EC3A3C32}"/>
          </ac:picMkLst>
        </pc:picChg>
      </pc:sldChg>
    </pc:docChg>
  </pc:docChgLst>
  <pc:docChgLst>
    <pc:chgData name="Oliver Wettling" userId="5bc37eec-ad9e-4653-ae19-3ca504678591" providerId="ADAL" clId="{D486FC8F-139C-4D52-BBF9-3428E9195CCD}"/>
    <pc:docChg chg="undo redo custSel delSld modSld">
      <pc:chgData name="Oliver Wettling" userId="5bc37eec-ad9e-4653-ae19-3ca504678591" providerId="ADAL" clId="{D486FC8F-139C-4D52-BBF9-3428E9195CCD}" dt="2022-04-05T16:45:18.772" v="170"/>
      <pc:docMkLst>
        <pc:docMk/>
      </pc:docMkLst>
      <pc:sldChg chg="modSp mod">
        <pc:chgData name="Oliver Wettling" userId="5bc37eec-ad9e-4653-ae19-3ca504678591" providerId="ADAL" clId="{D486FC8F-139C-4D52-BBF9-3428E9195CCD}" dt="2022-04-03T20:40:30.466" v="4" actId="20577"/>
        <pc:sldMkLst>
          <pc:docMk/>
          <pc:sldMk cId="3667662171" sldId="256"/>
        </pc:sldMkLst>
        <pc:spChg chg="mod">
          <ac:chgData name="Oliver Wettling" userId="5bc37eec-ad9e-4653-ae19-3ca504678591" providerId="ADAL" clId="{D486FC8F-139C-4D52-BBF9-3428E9195CCD}" dt="2022-04-03T20:40:30.466" v="4" actId="20577"/>
          <ac:spMkLst>
            <pc:docMk/>
            <pc:sldMk cId="3667662171" sldId="256"/>
            <ac:spMk id="3" creationId="{00000000-0000-0000-0000-000000000000}"/>
          </ac:spMkLst>
        </pc:spChg>
      </pc:sldChg>
      <pc:sldChg chg="modSp mod">
        <pc:chgData name="Oliver Wettling" userId="5bc37eec-ad9e-4653-ae19-3ca504678591" providerId="ADAL" clId="{D486FC8F-139C-4D52-BBF9-3428E9195CCD}" dt="2022-04-03T20:41:39.360" v="15" actId="20577"/>
        <pc:sldMkLst>
          <pc:docMk/>
          <pc:sldMk cId="3082728699" sldId="270"/>
        </pc:sldMkLst>
        <pc:spChg chg="mod">
          <ac:chgData name="Oliver Wettling" userId="5bc37eec-ad9e-4653-ae19-3ca504678591" providerId="ADAL" clId="{D486FC8F-139C-4D52-BBF9-3428E9195CCD}" dt="2022-04-03T20:41:39.360" v="15" actId="20577"/>
          <ac:spMkLst>
            <pc:docMk/>
            <pc:sldMk cId="3082728699" sldId="270"/>
            <ac:spMk id="2" creationId="{3CFD2930-4597-4F9E-8FFD-EF111701D4DB}"/>
          </ac:spMkLst>
        </pc:spChg>
      </pc:sldChg>
      <pc:sldChg chg="addSp delSp modSp mod">
        <pc:chgData name="Oliver Wettling" userId="5bc37eec-ad9e-4653-ae19-3ca504678591" providerId="ADAL" clId="{D486FC8F-139C-4D52-BBF9-3428E9195CCD}" dt="2022-04-05T14:06:35.192" v="168" actId="1038"/>
        <pc:sldMkLst>
          <pc:docMk/>
          <pc:sldMk cId="1304684782" sldId="271"/>
        </pc:sldMkLst>
        <pc:spChg chg="mod topLvl">
          <ac:chgData name="Oliver Wettling" userId="5bc37eec-ad9e-4653-ae19-3ca504678591" providerId="ADAL" clId="{D486FC8F-139C-4D52-BBF9-3428E9195CCD}" dt="2022-04-05T14:06:32.844" v="165" actId="14100"/>
          <ac:spMkLst>
            <pc:docMk/>
            <pc:sldMk cId="1304684782" sldId="271"/>
            <ac:spMk id="13" creationId="{C750ED9A-2CB0-43B0-91E0-8074847CA535}"/>
          </ac:spMkLst>
        </pc:spChg>
        <pc:grpChg chg="add del">
          <ac:chgData name="Oliver Wettling" userId="5bc37eec-ad9e-4653-ae19-3ca504678591" providerId="ADAL" clId="{D486FC8F-139C-4D52-BBF9-3428E9195CCD}" dt="2022-04-05T14:06:18.793" v="160" actId="478"/>
          <ac:grpSpMkLst>
            <pc:docMk/>
            <pc:sldMk cId="1304684782" sldId="271"/>
            <ac:grpSpMk id="14" creationId="{D5103494-AEB1-4BBD-99A3-B8EC5118AB61}"/>
          </ac:grpSpMkLst>
        </pc:grpChg>
        <pc:picChg chg="add mod">
          <ac:chgData name="Oliver Wettling" userId="5bc37eec-ad9e-4653-ae19-3ca504678591" providerId="ADAL" clId="{D486FC8F-139C-4D52-BBF9-3428E9195CCD}" dt="2022-04-05T14:06:35.192" v="168" actId="1038"/>
          <ac:picMkLst>
            <pc:docMk/>
            <pc:sldMk cId="1304684782" sldId="271"/>
            <ac:picMk id="5" creationId="{C9419EDD-FE63-4462-8679-7C1412E94BED}"/>
          </ac:picMkLst>
        </pc:picChg>
        <pc:picChg chg="del topLvl">
          <ac:chgData name="Oliver Wettling" userId="5bc37eec-ad9e-4653-ae19-3ca504678591" providerId="ADAL" clId="{D486FC8F-139C-4D52-BBF9-3428E9195CCD}" dt="2022-04-05T14:06:18.793" v="160" actId="478"/>
          <ac:picMkLst>
            <pc:docMk/>
            <pc:sldMk cId="1304684782" sldId="271"/>
            <ac:picMk id="10" creationId="{FCA8B3B1-662D-440D-B869-C892AE809A12}"/>
          </ac:picMkLst>
        </pc:picChg>
      </pc:sldChg>
      <pc:sldChg chg="del">
        <pc:chgData name="Oliver Wettling" userId="5bc37eec-ad9e-4653-ae19-3ca504678591" providerId="ADAL" clId="{D486FC8F-139C-4D52-BBF9-3428E9195CCD}" dt="2022-04-05T14:07:09.825" v="169" actId="47"/>
        <pc:sldMkLst>
          <pc:docMk/>
          <pc:sldMk cId="523128051" sldId="272"/>
        </pc:sldMkLst>
      </pc:sldChg>
      <pc:sldChg chg="modSp mod">
        <pc:chgData name="Oliver Wettling" userId="5bc37eec-ad9e-4653-ae19-3ca504678591" providerId="ADAL" clId="{D486FC8F-139C-4D52-BBF9-3428E9195CCD}" dt="2022-04-05T13:44:43.469" v="81" actId="6549"/>
        <pc:sldMkLst>
          <pc:docMk/>
          <pc:sldMk cId="729758670" sldId="273"/>
        </pc:sldMkLst>
        <pc:spChg chg="mod">
          <ac:chgData name="Oliver Wettling" userId="5bc37eec-ad9e-4653-ae19-3ca504678591" providerId="ADAL" clId="{D486FC8F-139C-4D52-BBF9-3428E9195CCD}" dt="2022-04-05T13:44:43.469" v="81" actId="6549"/>
          <ac:spMkLst>
            <pc:docMk/>
            <pc:sldMk cId="729758670" sldId="273"/>
            <ac:spMk id="20" creationId="{D78DDE2A-33A3-4627-9232-306932B54407}"/>
          </ac:spMkLst>
        </pc:spChg>
      </pc:sldChg>
      <pc:sldChg chg="mod modShow">
        <pc:chgData name="Oliver Wettling" userId="5bc37eec-ad9e-4653-ae19-3ca504678591" providerId="ADAL" clId="{D486FC8F-139C-4D52-BBF9-3428E9195CCD}" dt="2022-04-05T13:48:08.332" v="90" actId="729"/>
        <pc:sldMkLst>
          <pc:docMk/>
          <pc:sldMk cId="3520093364" sldId="281"/>
        </pc:sldMkLst>
      </pc:sldChg>
      <pc:sldChg chg="mod modShow">
        <pc:chgData name="Oliver Wettling" userId="5bc37eec-ad9e-4653-ae19-3ca504678591" providerId="ADAL" clId="{D486FC8F-139C-4D52-BBF9-3428E9195CCD}" dt="2022-04-05T13:47:58.757" v="83" actId="729"/>
        <pc:sldMkLst>
          <pc:docMk/>
          <pc:sldMk cId="1127253195" sldId="282"/>
        </pc:sldMkLst>
      </pc:sldChg>
      <pc:sldChg chg="mod modShow">
        <pc:chgData name="Oliver Wettling" userId="5bc37eec-ad9e-4653-ae19-3ca504678591" providerId="ADAL" clId="{D486FC8F-139C-4D52-BBF9-3428E9195CCD}" dt="2022-04-05T13:47:59.459" v="84" actId="729"/>
        <pc:sldMkLst>
          <pc:docMk/>
          <pc:sldMk cId="18355474" sldId="284"/>
        </pc:sldMkLst>
      </pc:sldChg>
      <pc:sldChg chg="mod modShow">
        <pc:chgData name="Oliver Wettling" userId="5bc37eec-ad9e-4653-ae19-3ca504678591" providerId="ADAL" clId="{D486FC8F-139C-4D52-BBF9-3428E9195CCD}" dt="2022-04-05T13:48:02.403" v="87" actId="729"/>
        <pc:sldMkLst>
          <pc:docMk/>
          <pc:sldMk cId="1109751268" sldId="285"/>
        </pc:sldMkLst>
      </pc:sldChg>
      <pc:sldChg chg="mod modShow">
        <pc:chgData name="Oliver Wettling" userId="5bc37eec-ad9e-4653-ae19-3ca504678591" providerId="ADAL" clId="{D486FC8F-139C-4D52-BBF9-3428E9195CCD}" dt="2022-04-05T13:48:03.193" v="88" actId="729"/>
        <pc:sldMkLst>
          <pc:docMk/>
          <pc:sldMk cId="2842404580" sldId="287"/>
        </pc:sldMkLst>
      </pc:sldChg>
      <pc:sldChg chg="mod modShow">
        <pc:chgData name="Oliver Wettling" userId="5bc37eec-ad9e-4653-ae19-3ca504678591" providerId="ADAL" clId="{D486FC8F-139C-4D52-BBF9-3428E9195CCD}" dt="2022-04-05T13:48:04.029" v="89" actId="729"/>
        <pc:sldMkLst>
          <pc:docMk/>
          <pc:sldMk cId="596641687" sldId="288"/>
        </pc:sldMkLst>
      </pc:sldChg>
      <pc:sldChg chg="modSp mod">
        <pc:chgData name="Oliver Wettling" userId="5bc37eec-ad9e-4653-ae19-3ca504678591" providerId="ADAL" clId="{D486FC8F-139C-4D52-BBF9-3428E9195CCD}" dt="2022-04-05T13:55:06.989" v="122" actId="20577"/>
        <pc:sldMkLst>
          <pc:docMk/>
          <pc:sldMk cId="2718439596" sldId="290"/>
        </pc:sldMkLst>
        <pc:spChg chg="mod">
          <ac:chgData name="Oliver Wettling" userId="5bc37eec-ad9e-4653-ae19-3ca504678591" providerId="ADAL" clId="{D486FC8F-139C-4D52-BBF9-3428E9195CCD}" dt="2022-04-05T13:55:06.989" v="122" actId="20577"/>
          <ac:spMkLst>
            <pc:docMk/>
            <pc:sldMk cId="2718439596" sldId="290"/>
            <ac:spMk id="2" creationId="{3A1F369C-1903-4B82-BF9E-5E6B4C67C245}"/>
          </ac:spMkLst>
        </pc:spChg>
      </pc:sldChg>
      <pc:sldChg chg="modSp mod">
        <pc:chgData name="Oliver Wettling" userId="5bc37eec-ad9e-4653-ae19-3ca504678591" providerId="ADAL" clId="{D486FC8F-139C-4D52-BBF9-3428E9195CCD}" dt="2022-04-05T14:01:47.874" v="136" actId="20577"/>
        <pc:sldMkLst>
          <pc:docMk/>
          <pc:sldMk cId="434962802" sldId="294"/>
        </pc:sldMkLst>
        <pc:spChg chg="mod">
          <ac:chgData name="Oliver Wettling" userId="5bc37eec-ad9e-4653-ae19-3ca504678591" providerId="ADAL" clId="{D486FC8F-139C-4D52-BBF9-3428E9195CCD}" dt="2022-04-05T14:01:47.874" v="136" actId="20577"/>
          <ac:spMkLst>
            <pc:docMk/>
            <pc:sldMk cId="434962802" sldId="294"/>
            <ac:spMk id="2" creationId="{07ADA937-82AC-4FD1-805B-AB33336D9476}"/>
          </ac:spMkLst>
        </pc:spChg>
      </pc:sldChg>
      <pc:sldChg chg="modSp mod">
        <pc:chgData name="Oliver Wettling" userId="5bc37eec-ad9e-4653-ae19-3ca504678591" providerId="ADAL" clId="{D486FC8F-139C-4D52-BBF9-3428E9195CCD}" dt="2022-04-05T14:02:57.075" v="157" actId="3626"/>
        <pc:sldMkLst>
          <pc:docMk/>
          <pc:sldMk cId="2488976897" sldId="301"/>
        </pc:sldMkLst>
        <pc:spChg chg="mod">
          <ac:chgData name="Oliver Wettling" userId="5bc37eec-ad9e-4653-ae19-3ca504678591" providerId="ADAL" clId="{D486FC8F-139C-4D52-BBF9-3428E9195CCD}" dt="2022-04-05T14:02:57.075" v="157" actId="3626"/>
          <ac:spMkLst>
            <pc:docMk/>
            <pc:sldMk cId="2488976897" sldId="301"/>
            <ac:spMk id="2" creationId="{07ADA937-82AC-4FD1-805B-AB33336D9476}"/>
          </ac:spMkLst>
        </pc:spChg>
      </pc:sldChg>
      <pc:sldChg chg="addSp modSp">
        <pc:chgData name="Oliver Wettling" userId="5bc37eec-ad9e-4653-ae19-3ca504678591" providerId="ADAL" clId="{D486FC8F-139C-4D52-BBF9-3428E9195CCD}" dt="2022-04-05T16:45:18.772" v="170"/>
        <pc:sldMkLst>
          <pc:docMk/>
          <pc:sldMk cId="2769215776" sldId="303"/>
        </pc:sldMkLst>
        <pc:spChg chg="mod">
          <ac:chgData name="Oliver Wettling" userId="5bc37eec-ad9e-4653-ae19-3ca504678591" providerId="ADAL" clId="{D486FC8F-139C-4D52-BBF9-3428E9195CCD}" dt="2022-04-05T16:45:18.772" v="170"/>
          <ac:spMkLst>
            <pc:docMk/>
            <pc:sldMk cId="2769215776" sldId="303"/>
            <ac:spMk id="7" creationId="{5F81185D-E8E2-4778-8609-E1AF5BBD70CB}"/>
          </ac:spMkLst>
        </pc:spChg>
        <pc:grpChg chg="add mod">
          <ac:chgData name="Oliver Wettling" userId="5bc37eec-ad9e-4653-ae19-3ca504678591" providerId="ADAL" clId="{D486FC8F-139C-4D52-BBF9-3428E9195CCD}" dt="2022-04-05T16:45:18.772" v="170"/>
          <ac:grpSpMkLst>
            <pc:docMk/>
            <pc:sldMk cId="2769215776" sldId="303"/>
            <ac:grpSpMk id="5" creationId="{16FD2EDA-72C0-41C0-8DF1-81E3ED514964}"/>
          </ac:grpSpMkLst>
        </pc:grpChg>
        <pc:picChg chg="mod">
          <ac:chgData name="Oliver Wettling" userId="5bc37eec-ad9e-4653-ae19-3ca504678591" providerId="ADAL" clId="{D486FC8F-139C-4D52-BBF9-3428E9195CCD}" dt="2022-04-05T16:45:18.772" v="170"/>
          <ac:picMkLst>
            <pc:docMk/>
            <pc:sldMk cId="2769215776" sldId="303"/>
            <ac:picMk id="6" creationId="{52CCECDC-E525-47B4-80D8-336480DEB820}"/>
          </ac:picMkLst>
        </pc:picChg>
      </pc:sldChg>
    </pc:docChg>
  </pc:docChgLst>
  <pc:docChgLst>
    <pc:chgData name="Oliver Wettling" userId="8d768a9244725c2f" providerId="LiveId" clId="{4C8563DF-69D9-4E94-9DEF-9D4A8B3E0285}"/>
    <pc:docChg chg="modSld sldOrd">
      <pc:chgData name="Oliver Wettling" userId="8d768a9244725c2f" providerId="LiveId" clId="{4C8563DF-69D9-4E94-9DEF-9D4A8B3E0285}" dt="2021-04-08T11:06:13.770" v="1"/>
      <pc:docMkLst>
        <pc:docMk/>
      </pc:docMkLst>
      <pc:sldChg chg="ord">
        <pc:chgData name="Oliver Wettling" userId="8d768a9244725c2f" providerId="LiveId" clId="{4C8563DF-69D9-4E94-9DEF-9D4A8B3E0285}" dt="2021-04-08T11:06:13.770" v="1"/>
        <pc:sldMkLst>
          <pc:docMk/>
          <pc:sldMk cId="224975773" sldId="305"/>
        </pc:sldMkLst>
      </pc:sldChg>
    </pc:docChg>
  </pc:docChgLst>
  <pc:docChgLst>
    <pc:chgData name="Oliver Wettling" userId="5bc37eec-ad9e-4653-ae19-3ca504678591" providerId="ADAL" clId="{73A8433B-13F6-4A46-9024-8D57747A4BA5}"/>
    <pc:docChg chg="modSld">
      <pc:chgData name="Oliver Wettling" userId="5bc37eec-ad9e-4653-ae19-3ca504678591" providerId="ADAL" clId="{73A8433B-13F6-4A46-9024-8D57747A4BA5}" dt="2021-10-04T16:41:12.541" v="100" actId="20577"/>
      <pc:docMkLst>
        <pc:docMk/>
      </pc:docMkLst>
      <pc:sldChg chg="modSp mod">
        <pc:chgData name="Oliver Wettling" userId="5bc37eec-ad9e-4653-ae19-3ca504678591" providerId="ADAL" clId="{73A8433B-13F6-4A46-9024-8D57747A4BA5}" dt="2021-10-04T15:02:53.260" v="6" actId="20577"/>
        <pc:sldMkLst>
          <pc:docMk/>
          <pc:sldMk cId="3667662171" sldId="256"/>
        </pc:sldMkLst>
        <pc:spChg chg="mod">
          <ac:chgData name="Oliver Wettling" userId="5bc37eec-ad9e-4653-ae19-3ca504678591" providerId="ADAL" clId="{73A8433B-13F6-4A46-9024-8D57747A4BA5}" dt="2021-10-04T15:02:53.260" v="6" actId="20577"/>
          <ac:spMkLst>
            <pc:docMk/>
            <pc:sldMk cId="3667662171" sldId="256"/>
            <ac:spMk id="3" creationId="{00000000-0000-0000-0000-000000000000}"/>
          </ac:spMkLst>
        </pc:spChg>
      </pc:sldChg>
      <pc:sldChg chg="modSp mod">
        <pc:chgData name="Oliver Wettling" userId="5bc37eec-ad9e-4653-ae19-3ca504678591" providerId="ADAL" clId="{73A8433B-13F6-4A46-9024-8D57747A4BA5}" dt="2021-10-04T16:41:12.541" v="100" actId="20577"/>
        <pc:sldMkLst>
          <pc:docMk/>
          <pc:sldMk cId="3021143810" sldId="265"/>
        </pc:sldMkLst>
        <pc:spChg chg="mod">
          <ac:chgData name="Oliver Wettling" userId="5bc37eec-ad9e-4653-ae19-3ca504678591" providerId="ADAL" clId="{73A8433B-13F6-4A46-9024-8D57747A4BA5}" dt="2021-10-04T16:41:12.541" v="100" actId="20577"/>
          <ac:spMkLst>
            <pc:docMk/>
            <pc:sldMk cId="3021143810" sldId="265"/>
            <ac:spMk id="2" creationId="{07ADA937-82AC-4FD1-805B-AB33336D9476}"/>
          </ac:spMkLst>
        </pc:spChg>
      </pc:sldChg>
      <pc:sldChg chg="modSp mod">
        <pc:chgData name="Oliver Wettling" userId="5bc37eec-ad9e-4653-ae19-3ca504678591" providerId="ADAL" clId="{73A8433B-13F6-4A46-9024-8D57747A4BA5}" dt="2021-10-04T16:36:19.664" v="46" actId="20577"/>
        <pc:sldMkLst>
          <pc:docMk/>
          <pc:sldMk cId="2718439596" sldId="290"/>
        </pc:sldMkLst>
        <pc:spChg chg="mod">
          <ac:chgData name="Oliver Wettling" userId="5bc37eec-ad9e-4653-ae19-3ca504678591" providerId="ADAL" clId="{73A8433B-13F6-4A46-9024-8D57747A4BA5}" dt="2021-10-04T16:36:19.664" v="46" actId="20577"/>
          <ac:spMkLst>
            <pc:docMk/>
            <pc:sldMk cId="2718439596" sldId="290"/>
            <ac:spMk id="2" creationId="{3A1F369C-1903-4B82-BF9E-5E6B4C67C245}"/>
          </ac:spMkLst>
        </pc:spChg>
      </pc:sldChg>
      <pc:sldChg chg="modSp mod">
        <pc:chgData name="Oliver Wettling" userId="5bc37eec-ad9e-4653-ae19-3ca504678591" providerId="ADAL" clId="{73A8433B-13F6-4A46-9024-8D57747A4BA5}" dt="2021-10-04T15:59:03.635" v="33" actId="20577"/>
        <pc:sldMkLst>
          <pc:docMk/>
          <pc:sldMk cId="434962802" sldId="294"/>
        </pc:sldMkLst>
        <pc:spChg chg="mod">
          <ac:chgData name="Oliver Wettling" userId="5bc37eec-ad9e-4653-ae19-3ca504678591" providerId="ADAL" clId="{73A8433B-13F6-4A46-9024-8D57747A4BA5}" dt="2021-10-04T15:59:03.635" v="33" actId="20577"/>
          <ac:spMkLst>
            <pc:docMk/>
            <pc:sldMk cId="434962802" sldId="294"/>
            <ac:spMk id="2" creationId="{07ADA937-82AC-4FD1-805B-AB33336D9476}"/>
          </ac:spMkLst>
        </pc:spChg>
      </pc:sldChg>
      <pc:sldChg chg="modSp mod">
        <pc:chgData name="Oliver Wettling" userId="5bc37eec-ad9e-4653-ae19-3ca504678591" providerId="ADAL" clId="{73A8433B-13F6-4A46-9024-8D57747A4BA5}" dt="2021-10-04T15:18:37.081" v="29"/>
        <pc:sldMkLst>
          <pc:docMk/>
          <pc:sldMk cId="2488976897" sldId="301"/>
        </pc:sldMkLst>
        <pc:spChg chg="mod">
          <ac:chgData name="Oliver Wettling" userId="5bc37eec-ad9e-4653-ae19-3ca504678591" providerId="ADAL" clId="{73A8433B-13F6-4A46-9024-8D57747A4BA5}" dt="2021-10-04T15:18:37.081" v="29"/>
          <ac:spMkLst>
            <pc:docMk/>
            <pc:sldMk cId="2488976897" sldId="301"/>
            <ac:spMk id="2" creationId="{07ADA937-82AC-4FD1-805B-AB33336D947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98A522-022A-DE42-AE0F-3F297654DEB1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9674F-4B0E-DA42-8186-0A7D4E7C2CE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09955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9775B-D8D0-A847-ABC6-465B2BAD3F7E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266EF-51AE-2C40-8C95-8EB2C49369B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0466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266EF-51AE-2C40-8C95-8EB2C49369B2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2423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266EF-51AE-2C40-8C95-8EB2C49369B2}" type="slidenum">
              <a:rPr lang="de-DE" smtClean="0"/>
              <a:t>40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5945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B266EF-51AE-2C40-8C95-8EB2C49369B2}" type="slidenum">
              <a:rPr lang="de-DE" smtClean="0"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9693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998828" y="1539166"/>
            <a:ext cx="6687972" cy="1314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311217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3904-60C8-5C4A-8609-77BCE1F3DA97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41264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8828" y="1551633"/>
            <a:ext cx="6687972" cy="26996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768323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998828" y="1539167"/>
            <a:ext cx="6687972" cy="305545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t>05.04.2022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533663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t>05.04.2022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998828" y="1190443"/>
            <a:ext cx="6687972" cy="43973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2000" baseline="0"/>
            </a:lvl1pPr>
          </a:lstStyle>
          <a:p>
            <a:pPr lvl="0"/>
            <a:r>
              <a:rPr lang="de-DE" dirty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98828" y="1700616"/>
            <a:ext cx="6687972" cy="2754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 b="0" i="0" baseline="0"/>
            </a:lvl1pPr>
          </a:lstStyle>
          <a:p>
            <a:pPr lvl="0"/>
            <a:r>
              <a:rPr lang="de-DE" dirty="0"/>
              <a:t>Fließtext </a:t>
            </a:r>
          </a:p>
        </p:txBody>
      </p:sp>
    </p:spTree>
    <p:extLst>
      <p:ext uri="{BB962C8B-B14F-4D97-AF65-F5344CB8AC3E}">
        <p14:creationId xmlns:p14="http://schemas.microsoft.com/office/powerpoint/2010/main" val="782077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6E8F8-4A2E-934D-B7A3-5A53DFF92968}" type="datetime1">
              <a:rPr lang="de-DE" smtClean="0"/>
              <a:pPr/>
              <a:t>05.04.2022</a:t>
            </a:fld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70808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Untertitel 2"/>
          <p:cNvSpPr>
            <a:spLocks noGrp="1"/>
          </p:cNvSpPr>
          <p:nvPr>
            <p:ph type="subTitle" idx="1"/>
          </p:nvPr>
        </p:nvSpPr>
        <p:spPr>
          <a:xfrm>
            <a:off x="1998828" y="1539166"/>
            <a:ext cx="6687972" cy="131445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2186082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998828" y="1551633"/>
            <a:ext cx="6687972" cy="269960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600" b="0" i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Textfeld</a:t>
            </a:r>
          </a:p>
        </p:txBody>
      </p:sp>
      <p:sp>
        <p:nvSpPr>
          <p:cNvPr id="10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4186462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3E97-1D42-494D-BC0F-37899D5E2F14}" type="datetime1">
              <a:rPr lang="de-DE" smtClean="0"/>
              <a:t>05.04.2022</a:t>
            </a:fld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7" name="Inhaltsplatzhalter 2"/>
          <p:cNvSpPr>
            <a:spLocks noGrp="1"/>
          </p:cNvSpPr>
          <p:nvPr>
            <p:ph idx="1"/>
          </p:nvPr>
        </p:nvSpPr>
        <p:spPr>
          <a:xfrm>
            <a:off x="1998828" y="1539167"/>
            <a:ext cx="6687972" cy="3055456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8" name="Titel 1"/>
          <p:cNvSpPr>
            <a:spLocks noGrp="1"/>
          </p:cNvSpPr>
          <p:nvPr>
            <p:ph type="ctrTitle" hasCustomPrompt="1"/>
          </p:nvPr>
        </p:nvSpPr>
        <p:spPr>
          <a:xfrm>
            <a:off x="1998828" y="685957"/>
            <a:ext cx="6687972" cy="85321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000"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Präsentationstitel</a:t>
            </a:r>
          </a:p>
        </p:txBody>
      </p:sp>
    </p:spTree>
    <p:extLst>
      <p:ext uri="{BB962C8B-B14F-4D97-AF65-F5344CB8AC3E}">
        <p14:creationId xmlns:p14="http://schemas.microsoft.com/office/powerpoint/2010/main" val="1412228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47F18-B3BD-EB44-A07D-F68BFDE3269C}" type="datetime1">
              <a:rPr lang="de-DE" smtClean="0"/>
              <a:t>05.04.2022</a:t>
            </a:fld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1DC61-FD4F-6F42-810D-876D2F91EC3B}" type="slidenum">
              <a:rPr lang="de-DE" smtClean="0"/>
              <a:t>‹Nr.›</a:t>
            </a:fld>
            <a:endParaRPr lang="de-DE"/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3" hasCustomPrompt="1"/>
          </p:nvPr>
        </p:nvSpPr>
        <p:spPr>
          <a:xfrm>
            <a:off x="1979613" y="1199436"/>
            <a:ext cx="6707187" cy="43973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pPr lvl="0"/>
            <a:r>
              <a:rPr lang="de-DE" dirty="0"/>
              <a:t>Abschnittsüberschrift</a:t>
            </a:r>
          </a:p>
        </p:txBody>
      </p:sp>
      <p:sp>
        <p:nvSpPr>
          <p:cNvPr id="7" name="Textplatzhalter 5"/>
          <p:cNvSpPr>
            <a:spLocks noGrp="1"/>
          </p:cNvSpPr>
          <p:nvPr>
            <p:ph type="body" sz="quarter" idx="14" hasCustomPrompt="1"/>
          </p:nvPr>
        </p:nvSpPr>
        <p:spPr>
          <a:xfrm>
            <a:off x="1979613" y="1700616"/>
            <a:ext cx="6707187" cy="27541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 i="0" baseline="0"/>
            </a:lvl1pPr>
          </a:lstStyle>
          <a:p>
            <a:pPr lvl="0"/>
            <a:r>
              <a:rPr lang="de-DE" dirty="0"/>
              <a:t>Fließtext </a:t>
            </a:r>
          </a:p>
        </p:txBody>
      </p:sp>
    </p:spTree>
    <p:extLst>
      <p:ext uri="{BB962C8B-B14F-4D97-AF65-F5344CB8AC3E}">
        <p14:creationId xmlns:p14="http://schemas.microsoft.com/office/powerpoint/2010/main" val="8659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98828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05.04.2022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3" name="Bild 2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91400" y="190592"/>
            <a:ext cx="1752600" cy="495300"/>
          </a:xfrm>
          <a:prstGeom prst="rect">
            <a:avLst/>
          </a:prstGeom>
        </p:spPr>
      </p:pic>
      <p:pic>
        <p:nvPicPr>
          <p:cNvPr id="2" name="Bild 1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90592"/>
            <a:ext cx="1219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606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4" r:id="rId4"/>
    <p:sldLayoutId id="2147483661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1200"/>
        </a:spcBef>
        <a:buClrTx/>
        <a:buSzPct val="100000"/>
        <a:buFont typeface="Wingdings" charset="2"/>
        <a:buChar char="§"/>
        <a:defRPr lang="de-DE" sz="24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998828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9D56E8F8-4A2E-934D-B7A3-5A53DFF92968}" type="datetime1">
              <a:rPr lang="de-DE" smtClean="0"/>
              <a:pPr/>
              <a:t>05.04.2022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8271DC61-FD4F-6F42-810D-876D2F91EC3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7391400" y="190592"/>
            <a:ext cx="1752600" cy="495300"/>
          </a:xfrm>
          <a:prstGeom prst="rect">
            <a:avLst/>
          </a:prstGeom>
        </p:spPr>
      </p:pic>
      <p:pic>
        <p:nvPicPr>
          <p:cNvPr id="7" name="Bild 6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190592"/>
            <a:ext cx="12192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69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3" r:id="rId2"/>
    <p:sldLayoutId id="2147483658" r:id="rId3"/>
    <p:sldLayoutId id="2147483659" r:id="rId4"/>
    <p:sldLayoutId id="2147483660" r:id="rId5"/>
  </p:sldLayoutIdLst>
  <p:hf sldNum="0" hdr="0"/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34000" indent="-234000" algn="l" defTabSz="457200" rtl="0" eaLnBrk="1" latinLnBrk="0" hangingPunct="1">
        <a:spcBef>
          <a:spcPts val="1200"/>
        </a:spcBef>
        <a:buClrTx/>
        <a:buSzPct val="100000"/>
        <a:buFont typeface="Wingdings" charset="2"/>
        <a:buChar char="§"/>
        <a:defRPr lang="de-DE" sz="2400" b="1" i="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1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b="0" i="0" kern="1200" baseline="0" dirty="0" smtClean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§"/>
        <a:defRPr lang="de-DE" sz="2000" kern="1200" baseline="0" dirty="0">
          <a:solidFill>
            <a:schemeClr val="accent4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dirty="0"/>
              <a:t>FSR - Chemie</a:t>
            </a:r>
          </a:p>
          <a:p>
            <a:endParaRPr lang="de-DE" sz="2800" dirty="0"/>
          </a:p>
        </p:txBody>
      </p: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RHRK-Einführung SS 2022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6FD2A1A2-6BFF-418F-A55A-AFAB98E87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3193" y="2196391"/>
            <a:ext cx="1257614" cy="1676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6621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215631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200 Druckpunkte pro Monat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Unverbrauchte Punkte werden in die nächsten Monate übernommen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Reset</a:t>
            </a:r>
            <a:r>
              <a:rPr lang="de-DE" sz="2000" dirty="0"/>
              <a:t> der Punkte zum 01.03. und 01.09.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Remote-Aufträge benötigen VPN-Verbindung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DIN A4 s/w: 	1 Punkt pro Seite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DIN A4 farbig: 4 Punkte pro Seite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1. RHRK-Druckausgabe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76B2D3-85EE-459E-88CD-8785FFA8BA63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2558437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76B2D3-85EE-459E-88CD-8785FFA8BA63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3C49559-26DF-4A8F-B173-397AB60439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9318" y="906633"/>
            <a:ext cx="5565364" cy="3330233"/>
          </a:xfrm>
          <a:prstGeom prst="rect">
            <a:avLst/>
          </a:prstGeom>
        </p:spPr>
      </p:pic>
      <p:sp>
        <p:nvSpPr>
          <p:cNvPr id="16" name="Ellipse 15">
            <a:extLst>
              <a:ext uri="{FF2B5EF4-FFF2-40B4-BE49-F238E27FC236}">
                <a16:creationId xmlns:a16="http://schemas.microsoft.com/office/drawing/2014/main" id="{AA3DF16C-74C6-49FB-807E-FDD1531CAB41}"/>
              </a:ext>
            </a:extLst>
          </p:cNvPr>
          <p:cNvSpPr/>
          <p:nvPr/>
        </p:nvSpPr>
        <p:spPr>
          <a:xfrm>
            <a:off x="5756564" y="2523258"/>
            <a:ext cx="1073727" cy="905742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1A8A7B01-4905-4A03-A3D4-D1F585F8655F}"/>
              </a:ext>
            </a:extLst>
          </p:cNvPr>
          <p:cNvSpPr/>
          <p:nvPr/>
        </p:nvSpPr>
        <p:spPr>
          <a:xfrm>
            <a:off x="3831246" y="1909482"/>
            <a:ext cx="686966" cy="663289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D78DDE2A-33A3-4627-9232-306932B54407}"/>
              </a:ext>
            </a:extLst>
          </p:cNvPr>
          <p:cNvSpPr txBox="1"/>
          <p:nvPr/>
        </p:nvSpPr>
        <p:spPr>
          <a:xfrm>
            <a:off x="7426323" y="833281"/>
            <a:ext cx="15060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Gebäude 34</a:t>
            </a:r>
          </a:p>
          <a:p>
            <a:r>
              <a:rPr lang="de-DE" dirty="0"/>
              <a:t>Raum 214 </a:t>
            </a:r>
          </a:p>
          <a:p>
            <a:endParaRPr lang="de-DE" dirty="0"/>
          </a:p>
          <a:p>
            <a:r>
              <a:rPr lang="de-DE" dirty="0"/>
              <a:t>(von außen durch ein Fenster)</a:t>
            </a:r>
          </a:p>
          <a:p>
            <a:endParaRPr lang="de-DE" dirty="0"/>
          </a:p>
          <a:p>
            <a:r>
              <a:rPr lang="de-DE" dirty="0"/>
              <a:t>Mo-Do</a:t>
            </a:r>
          </a:p>
          <a:p>
            <a:r>
              <a:rPr lang="de-DE" dirty="0"/>
              <a:t>08:30 – 09:30</a:t>
            </a:r>
          </a:p>
          <a:p>
            <a:r>
              <a:rPr lang="de-DE" dirty="0"/>
              <a:t>11:00 – 15:00</a:t>
            </a:r>
          </a:p>
          <a:p>
            <a:endParaRPr lang="de-DE" dirty="0"/>
          </a:p>
          <a:p>
            <a:r>
              <a:rPr lang="de-DE" dirty="0"/>
              <a:t>Fr</a:t>
            </a:r>
          </a:p>
          <a:p>
            <a:r>
              <a:rPr lang="de-DE" dirty="0"/>
              <a:t>08:00 – 12:00</a:t>
            </a:r>
          </a:p>
        </p:txBody>
      </p:sp>
      <p:sp>
        <p:nvSpPr>
          <p:cNvPr id="21" name="Pfeil: nach unten 20">
            <a:extLst>
              <a:ext uri="{FF2B5EF4-FFF2-40B4-BE49-F238E27FC236}">
                <a16:creationId xmlns:a16="http://schemas.microsoft.com/office/drawing/2014/main" id="{1CEC6639-3301-49FB-8C91-D1655859F930}"/>
              </a:ext>
            </a:extLst>
          </p:cNvPr>
          <p:cNvSpPr/>
          <p:nvPr/>
        </p:nvSpPr>
        <p:spPr>
          <a:xfrm>
            <a:off x="4197126" y="1784793"/>
            <a:ext cx="181536" cy="40341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9758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AE320B0F-8A65-4714-B0B3-8C857AC5A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40829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Über den Campus verteilte Multifunktionsdrucker</a:t>
            </a:r>
          </a:p>
          <a:p>
            <a:r>
              <a:rPr lang="de-DE" sz="2000" dirty="0"/>
              <a:t>	(Chemie-Bibliothek, 46er Foyer, etc.)</a:t>
            </a:r>
          </a:p>
          <a:p>
            <a:endParaRPr lang="de-DE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Kostenpflichtige Nutzung !</a:t>
            </a:r>
          </a:p>
          <a:p>
            <a:r>
              <a:rPr lang="de-DE" sz="2000" dirty="0"/>
              <a:t>	DIN A4 s/w:		0,05€ pro Seite</a:t>
            </a:r>
          </a:p>
          <a:p>
            <a:r>
              <a:rPr lang="de-DE" sz="2000" dirty="0"/>
              <a:t>	DIN A4 farbig: 	0,14€ pro Seite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Mensaguthaben auf den Studentenausweis laden</a:t>
            </a:r>
          </a:p>
          <a:p>
            <a:r>
              <a:rPr lang="de-DE" sz="2000" dirty="0"/>
              <a:t>	</a:t>
            </a:r>
            <a:r>
              <a:rPr lang="de-DE" sz="2000" dirty="0">
                <a:sym typeface="Wingdings" panose="05000000000000000000" pitchFamily="2" charset="2"/>
              </a:rPr>
              <a:t> Umbuchungsautomat Geb. 34 (RHRK)</a:t>
            </a: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84E1EEF-54D4-4027-90BB-D630543D7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B43C32D-8121-4CB3-BE12-63F9B46765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2. Follow-</a:t>
            </a:r>
            <a:r>
              <a:rPr lang="de-DE" dirty="0" err="1"/>
              <a:t>me</a:t>
            </a:r>
            <a:r>
              <a:rPr lang="de-DE" dirty="0"/>
              <a:t> Drucker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CDFBB65B-61CB-4B2D-8F48-D9F6FF0B201C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424A64D7-D163-4F43-B98F-570E922F8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7523E484-566C-42B2-884B-567691D83FD4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709163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4A99CC25-8FF8-474D-9D53-A70C5BB1D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CED5E07-5989-4B4B-A31F-7A8F8D527E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e-DE" sz="4400" dirty="0"/>
              <a:t>Drucker installieren </a:t>
            </a:r>
            <a:r>
              <a:rPr lang="de-DE" dirty="0"/>
              <a:t>(</a:t>
            </a:r>
            <a:r>
              <a:rPr lang="de-DE" sz="3100" dirty="0"/>
              <a:t>Windows 10</a:t>
            </a:r>
            <a:r>
              <a:rPr lang="de-DE" dirty="0"/>
              <a:t>)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D77E923-ACAF-43B9-B8F4-C65CC7B93CCE}"/>
              </a:ext>
            </a:extLst>
          </p:cNvPr>
          <p:cNvGrpSpPr/>
          <p:nvPr/>
        </p:nvGrpSpPr>
        <p:grpSpPr>
          <a:xfrm>
            <a:off x="72477" y="1378913"/>
            <a:ext cx="5971309" cy="2616086"/>
            <a:chOff x="235267" y="1346743"/>
            <a:chExt cx="5971309" cy="2616086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CCE5392D-BDD2-4D0A-9B50-3E272FD2F296}"/>
                </a:ext>
              </a:extLst>
            </p:cNvPr>
            <p:cNvSpPr/>
            <p:nvPr/>
          </p:nvSpPr>
          <p:spPr>
            <a:xfrm>
              <a:off x="235267" y="1346743"/>
              <a:ext cx="5971309" cy="2616086"/>
            </a:xfrm>
            <a:prstGeom prst="roundRect">
              <a:avLst/>
            </a:prstGeom>
            <a:solidFill>
              <a:schemeClr val="tx1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3D1E16DE-83F8-42EA-9AA4-22E8FCF26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8059" y="1471005"/>
              <a:ext cx="5645727" cy="2367563"/>
            </a:xfrm>
            <a:prstGeom prst="rect">
              <a:avLst/>
            </a:prstGeom>
          </p:spPr>
        </p:pic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A20B199D-1B27-4A2D-83C3-2A018A0EF4A2}"/>
              </a:ext>
            </a:extLst>
          </p:cNvPr>
          <p:cNvGrpSpPr/>
          <p:nvPr/>
        </p:nvGrpSpPr>
        <p:grpSpPr>
          <a:xfrm>
            <a:off x="6134099" y="1378913"/>
            <a:ext cx="2937424" cy="2616086"/>
            <a:chOff x="6134099" y="1378913"/>
            <a:chExt cx="2937424" cy="2616086"/>
          </a:xfrm>
        </p:grpSpPr>
        <p:grpSp>
          <p:nvGrpSpPr>
            <p:cNvPr id="15" name="Gruppieren 14">
              <a:extLst>
                <a:ext uri="{FF2B5EF4-FFF2-40B4-BE49-F238E27FC236}">
                  <a16:creationId xmlns:a16="http://schemas.microsoft.com/office/drawing/2014/main" id="{DD01C3E3-FF1A-40B3-B6A6-FE230F950B73}"/>
                </a:ext>
              </a:extLst>
            </p:cNvPr>
            <p:cNvGrpSpPr/>
            <p:nvPr/>
          </p:nvGrpSpPr>
          <p:grpSpPr>
            <a:xfrm>
              <a:off x="6134099" y="1378913"/>
              <a:ext cx="2937424" cy="2616086"/>
              <a:chOff x="6206576" y="1263708"/>
              <a:chExt cx="2937424" cy="2616086"/>
            </a:xfrm>
          </p:grpSpPr>
          <p:sp>
            <p:nvSpPr>
              <p:cNvPr id="14" name="Rechteck: abgerundete Ecken 13">
                <a:extLst>
                  <a:ext uri="{FF2B5EF4-FFF2-40B4-BE49-F238E27FC236}">
                    <a16:creationId xmlns:a16="http://schemas.microsoft.com/office/drawing/2014/main" id="{22F70769-C9E3-4B77-96F9-EC80B9BB0A62}"/>
                  </a:ext>
                </a:extLst>
              </p:cNvPr>
              <p:cNvSpPr/>
              <p:nvPr/>
            </p:nvSpPr>
            <p:spPr>
              <a:xfrm>
                <a:off x="6206576" y="1263708"/>
                <a:ext cx="2937424" cy="2616086"/>
              </a:xfrm>
              <a:prstGeom prst="roundRect">
                <a:avLst/>
              </a:prstGeom>
              <a:solidFill>
                <a:srgbClr val="1F1F1F"/>
              </a:solidFill>
              <a:ln w="28575">
                <a:solidFill>
                  <a:srgbClr val="005F8C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pic>
            <p:nvPicPr>
              <p:cNvPr id="6" name="Grafik 5">
                <a:extLst>
                  <a:ext uri="{FF2B5EF4-FFF2-40B4-BE49-F238E27FC236}">
                    <a16:creationId xmlns:a16="http://schemas.microsoft.com/office/drawing/2014/main" id="{D32707EC-C054-4C41-A9B2-3D2097CDEAA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69368" y="1491961"/>
                <a:ext cx="2638871" cy="2159577"/>
              </a:xfrm>
              <a:prstGeom prst="rect">
                <a:avLst/>
              </a:prstGeom>
            </p:spPr>
          </p:pic>
        </p:grp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D0C372FB-70DF-4DCD-8CAA-1209CCDD7B2D}"/>
                </a:ext>
              </a:extLst>
            </p:cNvPr>
            <p:cNvSpPr/>
            <p:nvPr/>
          </p:nvSpPr>
          <p:spPr>
            <a:xfrm>
              <a:off x="6441141" y="3133165"/>
              <a:ext cx="1983441" cy="235323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" name="Textfeld 17">
            <a:extLst>
              <a:ext uri="{FF2B5EF4-FFF2-40B4-BE49-F238E27FC236}">
                <a16:creationId xmlns:a16="http://schemas.microsoft.com/office/drawing/2014/main" id="{A20FB7E8-6440-4068-B0E0-6544F64EA713}"/>
              </a:ext>
            </a:extLst>
          </p:cNvPr>
          <p:cNvSpPr txBox="1"/>
          <p:nvPr/>
        </p:nvSpPr>
        <p:spPr>
          <a:xfrm>
            <a:off x="1998828" y="4071328"/>
            <a:ext cx="33617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Eingabe: \\printer.uni-kl.de</a:t>
            </a:r>
          </a:p>
        </p:txBody>
      </p:sp>
    </p:spTree>
    <p:extLst>
      <p:ext uri="{BB962C8B-B14F-4D97-AF65-F5344CB8AC3E}">
        <p14:creationId xmlns:p14="http://schemas.microsoft.com/office/powerpoint/2010/main" val="22572101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D2D0C54-6E2F-4506-A88E-2ED243503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58E8EA2-C09F-4F4F-B661-88817C4270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014" y="1570022"/>
            <a:ext cx="6687972" cy="2003455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Veranstaltungsverwaltung und Prüfungsverwaltung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4607F58E-E999-4546-A2B2-D74EE5B7D4EB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5CE982A3-5E72-49E4-8C3C-38E0916D0F9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A727BA3D-C64D-4AF8-B61F-7E425B5C4000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9912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Vorlesungsverzeichnis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Stundenplan erstellen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Anmeldung zu Veranstaltungen</a:t>
            </a:r>
          </a:p>
          <a:p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KIS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5132380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KIS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21010EF2-569B-4406-A302-77C5F7A7A59D}"/>
              </a:ext>
            </a:extLst>
          </p:cNvPr>
          <p:cNvGrpSpPr/>
          <p:nvPr/>
        </p:nvGrpSpPr>
        <p:grpSpPr>
          <a:xfrm>
            <a:off x="1998828" y="1526084"/>
            <a:ext cx="5277971" cy="2931459"/>
            <a:chOff x="1714500" y="1324535"/>
            <a:chExt cx="5277971" cy="2931459"/>
          </a:xfrm>
        </p:grpSpPr>
        <p:sp>
          <p:nvSpPr>
            <p:cNvPr id="14" name="Rechteck: abgerundete Ecken 13">
              <a:extLst>
                <a:ext uri="{FF2B5EF4-FFF2-40B4-BE49-F238E27FC236}">
                  <a16:creationId xmlns:a16="http://schemas.microsoft.com/office/drawing/2014/main" id="{BDEC0BBC-55A7-4EB7-9C61-731405723AFB}"/>
                </a:ext>
              </a:extLst>
            </p:cNvPr>
            <p:cNvSpPr/>
            <p:nvPr/>
          </p:nvSpPr>
          <p:spPr>
            <a:xfrm>
              <a:off x="1714500" y="1324535"/>
              <a:ext cx="5277971" cy="2931459"/>
            </a:xfrm>
            <a:prstGeom prst="roundRect">
              <a:avLst/>
            </a:prstGeom>
            <a:solidFill>
              <a:srgbClr val="E7E7E7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A3994D10-BA6E-4ED3-B41B-D99A2726A26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8828" y="1489702"/>
              <a:ext cx="4747176" cy="25644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20093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KIS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0016C27-FB27-467C-BB1C-674524E2A506}"/>
              </a:ext>
            </a:extLst>
          </p:cNvPr>
          <p:cNvSpPr/>
          <p:nvPr/>
        </p:nvSpPr>
        <p:spPr>
          <a:xfrm rot="9768423">
            <a:off x="5138656" y="2018658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5BDC511B-902E-4770-98B6-FD660B555F24}"/>
              </a:ext>
            </a:extLst>
          </p:cNvPr>
          <p:cNvGrpSpPr/>
          <p:nvPr/>
        </p:nvGrpSpPr>
        <p:grpSpPr>
          <a:xfrm>
            <a:off x="2778209" y="904474"/>
            <a:ext cx="4005832" cy="3892925"/>
            <a:chOff x="2852168" y="981634"/>
            <a:chExt cx="4005832" cy="3892925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F947313A-D34C-40FD-BC01-CAB4132C7F27}"/>
                </a:ext>
              </a:extLst>
            </p:cNvPr>
            <p:cNvSpPr/>
            <p:nvPr/>
          </p:nvSpPr>
          <p:spPr>
            <a:xfrm>
              <a:off x="3207123" y="981634"/>
              <a:ext cx="3650877" cy="3892925"/>
            </a:xfrm>
            <a:prstGeom prst="roundRect">
              <a:avLst/>
            </a:prstGeom>
            <a:solidFill>
              <a:srgbClr val="E7E7E7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Pfeil: nach rechts 8">
              <a:extLst>
                <a:ext uri="{FF2B5EF4-FFF2-40B4-BE49-F238E27FC236}">
                  <a16:creationId xmlns:a16="http://schemas.microsoft.com/office/drawing/2014/main" id="{3C103512-B6AD-41D4-9310-D3A3882100BA}"/>
                </a:ext>
              </a:extLst>
            </p:cNvPr>
            <p:cNvSpPr/>
            <p:nvPr/>
          </p:nvSpPr>
          <p:spPr>
            <a:xfrm>
              <a:off x="2852168" y="2073405"/>
              <a:ext cx="537581" cy="261610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13" name="Grafik 12">
            <a:extLst>
              <a:ext uri="{FF2B5EF4-FFF2-40B4-BE49-F238E27FC236}">
                <a16:creationId xmlns:a16="http://schemas.microsoft.com/office/drawing/2014/main" id="{FB8041F5-CD09-4A12-A85D-1FA9F1643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8886" y="1204309"/>
            <a:ext cx="3195634" cy="3410993"/>
          </a:xfrm>
          <a:prstGeom prst="rect">
            <a:avLst/>
          </a:prstGeom>
        </p:spPr>
      </p:pic>
      <p:sp>
        <p:nvSpPr>
          <p:cNvPr id="21" name="Pfeil: nach rechts 20">
            <a:extLst>
              <a:ext uri="{FF2B5EF4-FFF2-40B4-BE49-F238E27FC236}">
                <a16:creationId xmlns:a16="http://schemas.microsoft.com/office/drawing/2014/main" id="{F42ED28F-38AC-45D6-8E33-A81DA512CFF7}"/>
              </a:ext>
            </a:extLst>
          </p:cNvPr>
          <p:cNvSpPr/>
          <p:nvPr/>
        </p:nvSpPr>
        <p:spPr>
          <a:xfrm rot="9735940">
            <a:off x="4983774" y="1949824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9C7C8D28-31FA-4450-B495-1AB28F7F9FA8}"/>
              </a:ext>
            </a:extLst>
          </p:cNvPr>
          <p:cNvSpPr/>
          <p:nvPr/>
        </p:nvSpPr>
        <p:spPr>
          <a:xfrm rot="9735940">
            <a:off x="5667333" y="2985466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C43E2B27-323E-44F8-832A-73F36D4FC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96132" y="1311652"/>
            <a:ext cx="363191" cy="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72531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KIS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5596143-5309-44D3-A559-C0E532C7A830}"/>
              </a:ext>
            </a:extLst>
          </p:cNvPr>
          <p:cNvSpPr/>
          <p:nvPr/>
        </p:nvSpPr>
        <p:spPr>
          <a:xfrm>
            <a:off x="3133164" y="904474"/>
            <a:ext cx="3650877" cy="3892925"/>
          </a:xfrm>
          <a:prstGeom prst="roundRect">
            <a:avLst/>
          </a:prstGeom>
          <a:solidFill>
            <a:srgbClr val="E7E7E7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F4E4D75-9CD5-4500-A047-6AF40AEC7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8989" y="1192987"/>
            <a:ext cx="3275630" cy="3330567"/>
          </a:xfrm>
          <a:prstGeom prst="rect">
            <a:avLst/>
          </a:prstGeom>
        </p:spPr>
      </p:pic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ACECE050-EECE-43E3-B45A-5B61E2C67ADC}"/>
              </a:ext>
            </a:extLst>
          </p:cNvPr>
          <p:cNvSpPr/>
          <p:nvPr/>
        </p:nvSpPr>
        <p:spPr>
          <a:xfrm rot="9515228">
            <a:off x="5536756" y="2152405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Pfeil: nach rechts 6">
            <a:extLst>
              <a:ext uri="{FF2B5EF4-FFF2-40B4-BE49-F238E27FC236}">
                <a16:creationId xmlns:a16="http://schemas.microsoft.com/office/drawing/2014/main" id="{94B41368-1196-4A3C-9D1F-12EF9E569C74}"/>
              </a:ext>
            </a:extLst>
          </p:cNvPr>
          <p:cNvSpPr/>
          <p:nvPr/>
        </p:nvSpPr>
        <p:spPr>
          <a:xfrm rot="797857">
            <a:off x="4125423" y="3604030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1D3CEA0A-E173-45ED-9DE0-2622572339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5788" y="1298204"/>
            <a:ext cx="363191" cy="8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5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KIS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D5596143-5309-44D3-A559-C0E532C7A830}"/>
              </a:ext>
            </a:extLst>
          </p:cNvPr>
          <p:cNvSpPr/>
          <p:nvPr/>
        </p:nvSpPr>
        <p:spPr>
          <a:xfrm>
            <a:off x="3133164" y="904474"/>
            <a:ext cx="5062818" cy="3892925"/>
          </a:xfrm>
          <a:prstGeom prst="roundRect">
            <a:avLst/>
          </a:prstGeom>
          <a:solidFill>
            <a:srgbClr val="E7E7E7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696DC1E1-9A88-4DC3-90BA-FE6DCB9BED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3652" y="960064"/>
            <a:ext cx="3595336" cy="3770406"/>
          </a:xfrm>
          <a:prstGeom prst="rect">
            <a:avLst/>
          </a:prstGeom>
        </p:spPr>
      </p:pic>
      <p:sp>
        <p:nvSpPr>
          <p:cNvPr id="18" name="Pfeil: nach rechts 17">
            <a:extLst>
              <a:ext uri="{FF2B5EF4-FFF2-40B4-BE49-F238E27FC236}">
                <a16:creationId xmlns:a16="http://schemas.microsoft.com/office/drawing/2014/main" id="{ACECE050-EECE-43E3-B45A-5B61E2C67ADC}"/>
              </a:ext>
            </a:extLst>
          </p:cNvPr>
          <p:cNvSpPr/>
          <p:nvPr/>
        </p:nvSpPr>
        <p:spPr>
          <a:xfrm rot="1837105">
            <a:off x="3206926" y="3224061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751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960B8EBE-A294-4FC5-9EA7-678C2330B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329755"/>
            <a:ext cx="6687972" cy="3489476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RHRK-Account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/>
              <a:t>Netzwerk und Internet an der TU KL</a:t>
            </a:r>
          </a:p>
          <a:p>
            <a:r>
              <a:rPr lang="de-DE" dirty="0"/>
              <a:t>	2.1. VPN-Zugang</a:t>
            </a:r>
          </a:p>
          <a:p>
            <a:r>
              <a:rPr lang="de-DE" dirty="0"/>
              <a:t>	2.2. WLAN am Campus</a:t>
            </a:r>
          </a:p>
          <a:p>
            <a:pPr marL="342900" indent="-342900">
              <a:buAutoNum type="arabicPeriod" startAt="3"/>
            </a:pPr>
            <a:r>
              <a:rPr lang="de-DE" dirty="0"/>
              <a:t>Drucken an der TU KL</a:t>
            </a:r>
          </a:p>
          <a:p>
            <a:pPr marL="342900" indent="-342900">
              <a:buAutoNum type="arabicPeriod" startAt="3"/>
            </a:pPr>
            <a:r>
              <a:rPr lang="de-DE" dirty="0"/>
              <a:t>Veranstaltungs- und Prüfungsverwaltung</a:t>
            </a:r>
          </a:p>
          <a:p>
            <a:r>
              <a:rPr lang="de-DE" dirty="0"/>
              <a:t>	4.1.	KIS</a:t>
            </a:r>
          </a:p>
          <a:p>
            <a:r>
              <a:rPr lang="de-DE" dirty="0"/>
              <a:t>	4.2. 	</a:t>
            </a:r>
            <a:r>
              <a:rPr lang="de-DE" dirty="0" err="1"/>
              <a:t>OpenOlat</a:t>
            </a:r>
            <a:endParaRPr lang="de-DE" dirty="0"/>
          </a:p>
          <a:p>
            <a:r>
              <a:rPr lang="de-DE" dirty="0"/>
              <a:t>	4.3. 	QIS</a:t>
            </a:r>
          </a:p>
          <a:p>
            <a:r>
              <a:rPr lang="de-DE" dirty="0"/>
              <a:t>5.    Sonstiges</a:t>
            </a:r>
          </a:p>
          <a:p>
            <a:r>
              <a:rPr lang="de-DE" dirty="0"/>
              <a:t>	5.1.	Prüfungsordnung</a:t>
            </a:r>
          </a:p>
          <a:p>
            <a:r>
              <a:rPr lang="de-DE" dirty="0"/>
              <a:t>	5.2. 	Modulhandbuch</a:t>
            </a:r>
          </a:p>
          <a:p>
            <a:r>
              <a:rPr lang="de-DE" dirty="0"/>
              <a:t>	5.3.	Studentenausweis validieren</a:t>
            </a:r>
          </a:p>
          <a:p>
            <a:r>
              <a:rPr lang="de-DE" dirty="0"/>
              <a:t>	5.4. 	Kontakt zum FSR Chemie	</a:t>
            </a:r>
          </a:p>
          <a:p>
            <a:r>
              <a:rPr lang="de-DE" dirty="0"/>
              <a:t>	5.5. 	nützliche Links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65D7BE8-CF65-48C0-BCF4-69A4850D4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8BA877-D5F1-4DCC-A047-40E60CC81B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Agenda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6FD2EDA-72C0-41C0-8DF1-81E3ED514964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52CCECDC-E525-47B4-80D8-336480DEB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F81185D-E8E2-4778-8609-E1AF5BBD70CB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92157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KIS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6C4AF2D2-4011-4D4E-B871-0FCB28A44A20}"/>
              </a:ext>
            </a:extLst>
          </p:cNvPr>
          <p:cNvSpPr/>
          <p:nvPr/>
        </p:nvSpPr>
        <p:spPr>
          <a:xfrm>
            <a:off x="3133164" y="904474"/>
            <a:ext cx="5062818" cy="3892925"/>
          </a:xfrm>
          <a:prstGeom prst="roundRect">
            <a:avLst/>
          </a:prstGeom>
          <a:solidFill>
            <a:srgbClr val="E7E7E7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469648F-6112-495E-B3F2-AD57EA3DD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5086" y="1270746"/>
            <a:ext cx="4730860" cy="3252809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FD120216-409B-43F2-B238-82D273DC6637}"/>
              </a:ext>
            </a:extLst>
          </p:cNvPr>
          <p:cNvSpPr/>
          <p:nvPr/>
        </p:nvSpPr>
        <p:spPr>
          <a:xfrm rot="12113346">
            <a:off x="4303209" y="2168903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31F887D0-13A5-46A9-95A0-E05687BF839B}"/>
              </a:ext>
            </a:extLst>
          </p:cNvPr>
          <p:cNvSpPr/>
          <p:nvPr/>
        </p:nvSpPr>
        <p:spPr>
          <a:xfrm rot="8859891">
            <a:off x="6385085" y="2929692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2404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KIS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35198BA-A616-4A98-801C-A0530C63895E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2" name="Rechteck: abgerundete Ecken 1">
            <a:extLst>
              <a:ext uri="{FF2B5EF4-FFF2-40B4-BE49-F238E27FC236}">
                <a16:creationId xmlns:a16="http://schemas.microsoft.com/office/drawing/2014/main" id="{6C4AF2D2-4011-4D4E-B871-0FCB28A44A20}"/>
              </a:ext>
            </a:extLst>
          </p:cNvPr>
          <p:cNvSpPr/>
          <p:nvPr/>
        </p:nvSpPr>
        <p:spPr>
          <a:xfrm>
            <a:off x="3133164" y="904474"/>
            <a:ext cx="5930154" cy="3892925"/>
          </a:xfrm>
          <a:prstGeom prst="roundRect">
            <a:avLst/>
          </a:prstGeom>
          <a:solidFill>
            <a:srgbClr val="E7E7E7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4AC3F91-EC4C-4DEB-8477-D55E6CC44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5260" y="1223525"/>
            <a:ext cx="5539799" cy="3234018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285808-4ECF-429F-971D-6FFF334A47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3596453" y="1285360"/>
            <a:ext cx="305224" cy="73993"/>
          </a:xfrm>
          <a:prstGeom prst="rect">
            <a:avLst/>
          </a:prstGeom>
        </p:spPr>
      </p:pic>
      <p:sp>
        <p:nvSpPr>
          <p:cNvPr id="11" name="Pfeil: nach rechts 10">
            <a:extLst>
              <a:ext uri="{FF2B5EF4-FFF2-40B4-BE49-F238E27FC236}">
                <a16:creationId xmlns:a16="http://schemas.microsoft.com/office/drawing/2014/main" id="{1240FFF7-9550-480D-AC0F-E2DFDDAD3D87}"/>
              </a:ext>
            </a:extLst>
          </p:cNvPr>
          <p:cNvSpPr/>
          <p:nvPr/>
        </p:nvSpPr>
        <p:spPr>
          <a:xfrm rot="1383630">
            <a:off x="2796466" y="2027710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66416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A1F369C-1903-4B82-BF9E-5E6B4C67C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07774"/>
          </a:xfrm>
        </p:spPr>
        <p:txBody>
          <a:bodyPr>
            <a:normAutofit lnSpcReduction="10000"/>
          </a:bodyPr>
          <a:lstStyle/>
          <a:p>
            <a:endParaRPr lang="de-DE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Anmeldefrist der meisten Chemie-Veranstaltungen im KIS ist der </a:t>
            </a:r>
            <a:r>
              <a:rPr lang="de-DE" sz="2000" dirty="0">
                <a:solidFill>
                  <a:srgbClr val="FF0000"/>
                </a:solidFill>
              </a:rPr>
              <a:t>18.04.2022, 23:59:59 Uhr </a:t>
            </a:r>
            <a:r>
              <a:rPr lang="de-DE" sz="2000" dirty="0"/>
              <a:t>!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Sicherheitsunterweisung (25.04.2022): Anmeldung über das KIS bis zum </a:t>
            </a:r>
            <a:r>
              <a:rPr lang="de-DE" sz="2000" dirty="0">
                <a:solidFill>
                  <a:srgbClr val="FF0000"/>
                </a:solidFill>
              </a:rPr>
              <a:t>18.04.2022, 23:55:00 Uhr </a:t>
            </a:r>
            <a:r>
              <a:rPr lang="de-DE" sz="2000" dirty="0"/>
              <a:t>!</a:t>
            </a:r>
          </a:p>
          <a:p>
            <a:endParaRPr lang="de-DE" sz="2000" dirty="0">
              <a:solidFill>
                <a:srgbClr val="FF0000"/>
              </a:solidFill>
            </a:endParaRPr>
          </a:p>
          <a:p>
            <a:r>
              <a:rPr lang="de-DE" sz="2000" dirty="0"/>
              <a:t>Falls eine solche Frist verpasst wurde bitte mit dem Verantwortlichen der Veranstaltung (Professor,  Dozent oder Laborleiter) in Verbindung setzen.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88F235-084A-403C-A0AC-E69AFFCB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4FB035-8D51-4257-AF28-44D5AFA32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KIS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DDB76AD-C411-4882-8BCE-C1361426B12B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E6153F3B-3934-4F77-98F8-92E8A57791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5B39F8EE-5130-41BE-AA14-1C2D3FF3F3F0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184395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A1F369C-1903-4B82-BF9E-5E6B4C67C2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07774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Zentrale Plattform zum Austausch von Informationen und Materialien zu individuellen Veranstaltungen.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88F235-084A-403C-A0AC-E69AFFCB3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64FB035-8D51-4257-AF28-44D5AFA32F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OpenOlat</a:t>
            </a:r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2839D98F-FB7C-457C-A73A-359D956F2520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53366D36-F7EA-49D2-A979-A6DA1A58B24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306D2850-299A-4715-8E67-50C428ED7F55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1398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126BC8-7BEE-4DB8-917E-517A4858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9C5299-FAF7-4747-BF21-AC07FDEEC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OpenOlat</a:t>
            </a:r>
            <a:endParaRPr lang="de-DE" dirty="0"/>
          </a:p>
        </p:txBody>
      </p:sp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1110101E-FD91-462E-9B7D-777619FF6610}"/>
              </a:ext>
            </a:extLst>
          </p:cNvPr>
          <p:cNvSpPr/>
          <p:nvPr/>
        </p:nvSpPr>
        <p:spPr>
          <a:xfrm>
            <a:off x="3340631" y="1315674"/>
            <a:ext cx="5197288" cy="3415835"/>
          </a:xfrm>
          <a:prstGeom prst="roundRect">
            <a:avLst/>
          </a:prstGeom>
          <a:solidFill>
            <a:srgbClr val="D6D6D6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1691ED0-CF37-40C2-AFA6-F467E64B8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9258" y="1452282"/>
            <a:ext cx="4660035" cy="3142621"/>
          </a:xfrm>
          <a:prstGeom prst="rect">
            <a:avLst/>
          </a:prstGeom>
        </p:spPr>
      </p:pic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67E08E2-2160-476D-A00F-81D622CF88F8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9" name="Grafik 8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03825BC4-7B12-4DE8-8D1B-7CDEED02D86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C449FDFA-D384-4A59-A69A-9101ABF9813D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71429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126BC8-7BEE-4DB8-917E-517A4858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9C5299-FAF7-4747-BF21-AC07FDEEC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OpenOlat</a:t>
            </a:r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56F9EEF-5950-4EA7-B416-15828768B5F0}"/>
              </a:ext>
            </a:extLst>
          </p:cNvPr>
          <p:cNvSpPr/>
          <p:nvPr/>
        </p:nvSpPr>
        <p:spPr>
          <a:xfrm>
            <a:off x="3340631" y="1452282"/>
            <a:ext cx="5197288" cy="3279227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CCF969EC-F47A-406E-B5AF-B21B09767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504" y="1862687"/>
            <a:ext cx="5069541" cy="246182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1829DE61-0F51-463D-B087-36C0932118CC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9" name="Grafik 8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E3E6603A-B010-4767-98A4-FC47C05B5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10" name="Textfeld 9">
              <a:extLst>
                <a:ext uri="{FF2B5EF4-FFF2-40B4-BE49-F238E27FC236}">
                  <a16:creationId xmlns:a16="http://schemas.microsoft.com/office/drawing/2014/main" id="{38BC41B5-2E36-412C-81B9-0D32442A8E77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925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126BC8-7BEE-4DB8-917E-517A4858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9C5299-FAF7-4747-BF21-AC07FDEEC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OpenOlat</a:t>
            </a:r>
            <a:endParaRPr lang="de-DE" dirty="0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785E34D6-431B-4A94-B5AA-60DA74CC18A8}"/>
              </a:ext>
            </a:extLst>
          </p:cNvPr>
          <p:cNvGrpSpPr/>
          <p:nvPr/>
        </p:nvGrpSpPr>
        <p:grpSpPr>
          <a:xfrm>
            <a:off x="4132428" y="1020437"/>
            <a:ext cx="4901453" cy="4020671"/>
            <a:chOff x="3785347" y="1216960"/>
            <a:chExt cx="4403912" cy="3671046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256F9EEF-5950-4EA7-B416-15828768B5F0}"/>
                </a:ext>
              </a:extLst>
            </p:cNvPr>
            <p:cNvSpPr/>
            <p:nvPr/>
          </p:nvSpPr>
          <p:spPr>
            <a:xfrm>
              <a:off x="3785347" y="1216960"/>
              <a:ext cx="4403912" cy="3671046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3A76CEA1-CE71-4581-A65E-60301F7B1B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44168" y="1452282"/>
              <a:ext cx="4020907" cy="3195321"/>
            </a:xfrm>
            <a:prstGeom prst="rect">
              <a:avLst/>
            </a:prstGeom>
          </p:spPr>
        </p:pic>
      </p:grp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8C444890-6CB1-473E-BEEE-73A3E9270C7E}"/>
              </a:ext>
            </a:extLst>
          </p:cNvPr>
          <p:cNvSpPr/>
          <p:nvPr/>
        </p:nvSpPr>
        <p:spPr>
          <a:xfrm rot="7801546">
            <a:off x="7321285" y="884068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C5CBF937-8847-4911-BDB2-08D092D64066}"/>
              </a:ext>
            </a:extLst>
          </p:cNvPr>
          <p:cNvSpPr/>
          <p:nvPr/>
        </p:nvSpPr>
        <p:spPr>
          <a:xfrm rot="1969539">
            <a:off x="3790888" y="4125798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E20CE0B5-56E3-40DC-9E14-13EFF1337CB4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11" name="Grafik 10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5F35DC6C-EC29-4E74-81EB-A115EC254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07B1BE6E-976D-4C95-851E-F7CC17C6F390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26595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126BC8-7BEE-4DB8-917E-517A4858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9C5299-FAF7-4747-BF21-AC07FDEEC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OpenOlat</a:t>
            </a:r>
            <a:endParaRPr lang="de-DE" dirty="0"/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256F9EEF-5950-4EA7-B416-15828768B5F0}"/>
              </a:ext>
            </a:extLst>
          </p:cNvPr>
          <p:cNvSpPr/>
          <p:nvPr/>
        </p:nvSpPr>
        <p:spPr>
          <a:xfrm>
            <a:off x="4132428" y="1020437"/>
            <a:ext cx="4901453" cy="4020671"/>
          </a:xfrm>
          <a:prstGeom prst="roundRect">
            <a:avLst/>
          </a:prstGeom>
          <a:solidFill>
            <a:srgbClr val="FFFFFF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Pfeil: nach rechts 11">
            <a:extLst>
              <a:ext uri="{FF2B5EF4-FFF2-40B4-BE49-F238E27FC236}">
                <a16:creationId xmlns:a16="http://schemas.microsoft.com/office/drawing/2014/main" id="{C5CBF937-8847-4911-BDB2-08D092D64066}"/>
              </a:ext>
            </a:extLst>
          </p:cNvPr>
          <p:cNvSpPr/>
          <p:nvPr/>
        </p:nvSpPr>
        <p:spPr>
          <a:xfrm rot="1969539">
            <a:off x="3757316" y="4091891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05D20E7-7133-49E4-A32C-A157F412C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154" y="1343789"/>
            <a:ext cx="4611999" cy="3225328"/>
          </a:xfrm>
          <a:prstGeom prst="rect">
            <a:avLst/>
          </a:prstGeom>
        </p:spPr>
      </p:pic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300558EE-BF98-4A54-90B9-11E18526195E}"/>
              </a:ext>
            </a:extLst>
          </p:cNvPr>
          <p:cNvSpPr/>
          <p:nvPr/>
        </p:nvSpPr>
        <p:spPr>
          <a:xfrm rot="8852048">
            <a:off x="7627828" y="2247404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34E8C0D-0E10-4BD1-ABCF-CF62DBBA1C65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10" name="Grafik 9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9846BCDC-C90A-4BC4-960A-D5CDA4CBF9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662B0D29-EAF5-4262-AB7F-5DF976ABE4CE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318840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E126BC8-7BEE-4DB8-917E-517A4858D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D39C5299-FAF7-4747-BF21-AC07FDEECE2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OpenOlat</a:t>
            </a:r>
            <a:endParaRPr lang="de-DE" dirty="0"/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63639864-84B0-4D35-9E4B-80A012319EE9}"/>
              </a:ext>
            </a:extLst>
          </p:cNvPr>
          <p:cNvGrpSpPr/>
          <p:nvPr/>
        </p:nvGrpSpPr>
        <p:grpSpPr>
          <a:xfrm>
            <a:off x="125562" y="1412070"/>
            <a:ext cx="4331375" cy="2749253"/>
            <a:chOff x="4128818" y="1460199"/>
            <a:chExt cx="4901453" cy="3138695"/>
          </a:xfrm>
        </p:grpSpPr>
        <p:sp>
          <p:nvSpPr>
            <p:cNvPr id="8" name="Rechteck: abgerundete Ecken 7">
              <a:extLst>
                <a:ext uri="{FF2B5EF4-FFF2-40B4-BE49-F238E27FC236}">
                  <a16:creationId xmlns:a16="http://schemas.microsoft.com/office/drawing/2014/main" id="{256F9EEF-5950-4EA7-B416-15828768B5F0}"/>
                </a:ext>
              </a:extLst>
            </p:cNvPr>
            <p:cNvSpPr/>
            <p:nvPr/>
          </p:nvSpPr>
          <p:spPr>
            <a:xfrm>
              <a:off x="4128818" y="1460199"/>
              <a:ext cx="4901453" cy="3138695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6CA56B51-6FB1-4677-81CD-233082E73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243691" y="1806618"/>
              <a:ext cx="4671709" cy="2482122"/>
            </a:xfrm>
            <a:prstGeom prst="rect">
              <a:avLst/>
            </a:prstGeom>
          </p:spPr>
        </p:pic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ACC22756-B1AB-404D-989F-E6E63F18AFD3}"/>
              </a:ext>
            </a:extLst>
          </p:cNvPr>
          <p:cNvGrpSpPr/>
          <p:nvPr/>
        </p:nvGrpSpPr>
        <p:grpSpPr>
          <a:xfrm>
            <a:off x="4571999" y="1412070"/>
            <a:ext cx="4446439" cy="2749253"/>
            <a:chOff x="-830072" y="1438980"/>
            <a:chExt cx="4901453" cy="3138695"/>
          </a:xfrm>
        </p:grpSpPr>
        <p:sp>
          <p:nvSpPr>
            <p:cNvPr id="2" name="Rechteck: abgerundete Ecken 1">
              <a:extLst>
                <a:ext uri="{FF2B5EF4-FFF2-40B4-BE49-F238E27FC236}">
                  <a16:creationId xmlns:a16="http://schemas.microsoft.com/office/drawing/2014/main" id="{A1AA98C1-3464-4F7B-9BB2-BAA907A6B3EC}"/>
                </a:ext>
              </a:extLst>
            </p:cNvPr>
            <p:cNvSpPr/>
            <p:nvPr/>
          </p:nvSpPr>
          <p:spPr>
            <a:xfrm>
              <a:off x="-830072" y="1438980"/>
              <a:ext cx="4901453" cy="3138695"/>
            </a:xfrm>
            <a:prstGeom prst="roundRect">
              <a:avLst/>
            </a:prstGeom>
            <a:solidFill>
              <a:srgbClr val="FFFFFF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9" name="Grafik 8">
              <a:extLst>
                <a:ext uri="{FF2B5EF4-FFF2-40B4-BE49-F238E27FC236}">
                  <a16:creationId xmlns:a16="http://schemas.microsoft.com/office/drawing/2014/main" id="{CAB753D3-C039-4CD9-B780-85D02D76C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760969" y="1728335"/>
              <a:ext cx="4760040" cy="2559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181440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ADA937-82AC-4FD1-805B-AB33336D9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Prüfungsan</a:t>
            </a:r>
            <a:r>
              <a:rPr lang="de-DE" sz="2000" dirty="0"/>
              <a:t>- bzw. </a:t>
            </a:r>
            <a:r>
              <a:rPr lang="de-DE" sz="2000" dirty="0" err="1"/>
              <a:t>abmeldung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Notenübersicht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Studienbescheinigung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Semesterbeitrag überweisen (für kommende Semester)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QIS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302114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9F2A0E66-0460-4FFF-A6E6-CD4E5ADDA0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800" b="1" dirty="0"/>
              <a:t>xyz@rhrk.uni-kl.de</a:t>
            </a:r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Benötigt für nahezu alle digitale Dienste der TU KL.</a:t>
            </a:r>
          </a:p>
          <a:p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916E570-D211-4123-9D47-46AA65CCF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B2A43F0-67E6-4124-860A-633FF534E18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RHRK-Account</a:t>
            </a: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2F72B319-80C2-490E-B471-894886D105FB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E23ADEF0-7B6C-45A8-827A-28E213D187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5" name="Textfeld 4">
              <a:extLst>
                <a:ext uri="{FF2B5EF4-FFF2-40B4-BE49-F238E27FC236}">
                  <a16:creationId xmlns:a16="http://schemas.microsoft.com/office/drawing/2014/main" id="{DEB7A447-5C23-49A1-8540-81680F70E96E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  <p:sp>
        <p:nvSpPr>
          <p:cNvPr id="7" name="Geschweifte Klammer rechts 6">
            <a:extLst>
              <a:ext uri="{FF2B5EF4-FFF2-40B4-BE49-F238E27FC236}">
                <a16:creationId xmlns:a16="http://schemas.microsoft.com/office/drawing/2014/main" id="{675D7301-D182-4313-B5A8-DB15EB2744FA}"/>
              </a:ext>
            </a:extLst>
          </p:cNvPr>
          <p:cNvSpPr/>
          <p:nvPr/>
        </p:nvSpPr>
        <p:spPr>
          <a:xfrm rot="5400000">
            <a:off x="2212991" y="1854441"/>
            <a:ext cx="219673" cy="58524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EFDD6802-E5BD-45D6-B818-75B33083E6C5}"/>
              </a:ext>
            </a:extLst>
          </p:cNvPr>
          <p:cNvSpPr txBox="1"/>
          <p:nvPr/>
        </p:nvSpPr>
        <p:spPr>
          <a:xfrm>
            <a:off x="1341192" y="2229572"/>
            <a:ext cx="1963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Benutzername</a:t>
            </a:r>
          </a:p>
        </p:txBody>
      </p:sp>
    </p:spTree>
    <p:extLst>
      <p:ext uri="{BB962C8B-B14F-4D97-AF65-F5344CB8AC3E}">
        <p14:creationId xmlns:p14="http://schemas.microsoft.com/office/powerpoint/2010/main" val="2489697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0EFAF971-A7A2-46ED-A031-A5E5B76BEAC8}"/>
              </a:ext>
            </a:extLst>
          </p:cNvPr>
          <p:cNvSpPr/>
          <p:nvPr/>
        </p:nvSpPr>
        <p:spPr>
          <a:xfrm>
            <a:off x="3133164" y="904474"/>
            <a:ext cx="5930154" cy="4030597"/>
          </a:xfrm>
          <a:prstGeom prst="roundRect">
            <a:avLst/>
          </a:prstGeom>
          <a:solidFill>
            <a:srgbClr val="E7E7E7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QIS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5CAE93D4-DBE3-4060-A93D-6C84DAF244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496" y="1112562"/>
            <a:ext cx="5412100" cy="3564409"/>
          </a:xfrm>
          <a:prstGeom prst="rect">
            <a:avLst/>
          </a:prstGeom>
        </p:spPr>
      </p:pic>
      <p:sp>
        <p:nvSpPr>
          <p:cNvPr id="14" name="Pfeil: nach rechts 13">
            <a:extLst>
              <a:ext uri="{FF2B5EF4-FFF2-40B4-BE49-F238E27FC236}">
                <a16:creationId xmlns:a16="http://schemas.microsoft.com/office/drawing/2014/main" id="{0492C158-C19A-4CF4-BC6D-FBFB0D523793}"/>
              </a:ext>
            </a:extLst>
          </p:cNvPr>
          <p:cNvSpPr/>
          <p:nvPr/>
        </p:nvSpPr>
        <p:spPr>
          <a:xfrm rot="8612476">
            <a:off x="7986959" y="2120625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6508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QIS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FD8BE53-6C87-430E-886A-DF78BD1AC3DC}"/>
              </a:ext>
            </a:extLst>
          </p:cNvPr>
          <p:cNvGrpSpPr/>
          <p:nvPr/>
        </p:nvGrpSpPr>
        <p:grpSpPr>
          <a:xfrm>
            <a:off x="3174213" y="1395293"/>
            <a:ext cx="5580531" cy="2927938"/>
            <a:chOff x="3335170" y="904475"/>
            <a:chExt cx="5580531" cy="2927938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347D081F-874E-4A31-B8E3-14A596FDBAF6}"/>
                </a:ext>
              </a:extLst>
            </p:cNvPr>
            <p:cNvSpPr/>
            <p:nvPr/>
          </p:nvSpPr>
          <p:spPr>
            <a:xfrm>
              <a:off x="3335170" y="904475"/>
              <a:ext cx="5580531" cy="2927938"/>
            </a:xfrm>
            <a:prstGeom prst="roundRect">
              <a:avLst/>
            </a:prstGeom>
            <a:solidFill>
              <a:srgbClr val="F2F7F8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10" name="Grafik 9">
              <a:extLst>
                <a:ext uri="{FF2B5EF4-FFF2-40B4-BE49-F238E27FC236}">
                  <a16:creationId xmlns:a16="http://schemas.microsoft.com/office/drawing/2014/main" id="{F17AB64A-C634-4FC8-81EF-00A536471B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02530" y="1251116"/>
              <a:ext cx="5391422" cy="2266556"/>
            </a:xfrm>
            <a:prstGeom prst="rect">
              <a:avLst/>
            </a:prstGeom>
          </p:spPr>
        </p:pic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4BA08FC6-B1BA-480B-A938-A695A72988A4}"/>
              </a:ext>
            </a:extLst>
          </p:cNvPr>
          <p:cNvSpPr txBox="1"/>
          <p:nvPr/>
        </p:nvSpPr>
        <p:spPr>
          <a:xfrm>
            <a:off x="547254" y="2430532"/>
            <a:ext cx="20019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Benutzerkennung: Matrikelnummer</a:t>
            </a:r>
          </a:p>
        </p:txBody>
      </p:sp>
    </p:spTree>
    <p:extLst>
      <p:ext uri="{BB962C8B-B14F-4D97-AF65-F5344CB8AC3E}">
        <p14:creationId xmlns:p14="http://schemas.microsoft.com/office/powerpoint/2010/main" val="1470673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QIS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38094652-51D5-4AE9-971D-F5ED40257ACD}"/>
              </a:ext>
            </a:extLst>
          </p:cNvPr>
          <p:cNvGrpSpPr/>
          <p:nvPr/>
        </p:nvGrpSpPr>
        <p:grpSpPr>
          <a:xfrm>
            <a:off x="1191613" y="1461712"/>
            <a:ext cx="7827696" cy="3062250"/>
            <a:chOff x="1018431" y="1395293"/>
            <a:chExt cx="7827696" cy="3062250"/>
          </a:xfrm>
        </p:grpSpPr>
        <p:sp>
          <p:nvSpPr>
            <p:cNvPr id="12" name="Rechteck: abgerundete Ecken 11">
              <a:extLst>
                <a:ext uri="{FF2B5EF4-FFF2-40B4-BE49-F238E27FC236}">
                  <a16:creationId xmlns:a16="http://schemas.microsoft.com/office/drawing/2014/main" id="{347D081F-874E-4A31-B8E3-14A596FDBAF6}"/>
                </a:ext>
              </a:extLst>
            </p:cNvPr>
            <p:cNvSpPr/>
            <p:nvPr/>
          </p:nvSpPr>
          <p:spPr>
            <a:xfrm>
              <a:off x="1018431" y="1395293"/>
              <a:ext cx="7827696" cy="3062250"/>
            </a:xfrm>
            <a:prstGeom prst="roundRect">
              <a:avLst/>
            </a:prstGeom>
            <a:solidFill>
              <a:srgbClr val="F2F7F8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  <p:pic>
          <p:nvPicPr>
            <p:cNvPr id="7" name="Grafik 6">
              <a:extLst>
                <a:ext uri="{FF2B5EF4-FFF2-40B4-BE49-F238E27FC236}">
                  <a16:creationId xmlns:a16="http://schemas.microsoft.com/office/drawing/2014/main" id="{B67B3548-389B-4F0B-9D36-37A9AA051A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78324" y="1461712"/>
              <a:ext cx="7166800" cy="2851978"/>
            </a:xfrm>
            <a:prstGeom prst="rect">
              <a:avLst/>
            </a:prstGeom>
          </p:spPr>
        </p:pic>
      </p:grpSp>
      <p:sp>
        <p:nvSpPr>
          <p:cNvPr id="2" name="Pfeil: nach rechts 1">
            <a:extLst>
              <a:ext uri="{FF2B5EF4-FFF2-40B4-BE49-F238E27FC236}">
                <a16:creationId xmlns:a16="http://schemas.microsoft.com/office/drawing/2014/main" id="{3B3008F7-E480-46BB-B310-06FC8F2D1C65}"/>
              </a:ext>
            </a:extLst>
          </p:cNvPr>
          <p:cNvSpPr/>
          <p:nvPr/>
        </p:nvSpPr>
        <p:spPr>
          <a:xfrm rot="9810205">
            <a:off x="2501969" y="2018702"/>
            <a:ext cx="537581" cy="26161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44882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ADA937-82AC-4FD1-805B-AB33336D9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682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Anmeldezeitraum für Klausuren und Praktika im QIS ist vom</a:t>
            </a:r>
            <a:r>
              <a:rPr lang="de-DE" sz="2000" dirty="0">
                <a:solidFill>
                  <a:srgbClr val="FF0000"/>
                </a:solidFill>
              </a:rPr>
              <a:t> 16.05.2022 </a:t>
            </a:r>
            <a:r>
              <a:rPr lang="de-DE" sz="2000" dirty="0"/>
              <a:t>bis zum </a:t>
            </a:r>
            <a:r>
              <a:rPr lang="de-DE" sz="2000" dirty="0">
                <a:solidFill>
                  <a:srgbClr val="FF0000"/>
                </a:solidFill>
              </a:rPr>
              <a:t>16.06.2022</a:t>
            </a:r>
            <a:r>
              <a:rPr lang="de-DE" sz="2000" dirty="0"/>
              <a:t>.</a:t>
            </a:r>
          </a:p>
          <a:p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Nachklausuren können nach dem Datum der Hauptklausur bis </a:t>
            </a:r>
            <a:r>
              <a:rPr lang="de-DE" sz="2000" dirty="0">
                <a:solidFill>
                  <a:srgbClr val="FF0000"/>
                </a:solidFill>
              </a:rPr>
              <a:t>7 Tage </a:t>
            </a:r>
            <a:r>
              <a:rPr lang="de-DE" sz="2000" dirty="0"/>
              <a:t>vor der Klausur angemeldet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Haupt- und Nachklausur können bis </a:t>
            </a:r>
            <a:r>
              <a:rPr lang="de-DE" sz="2000" dirty="0">
                <a:solidFill>
                  <a:srgbClr val="FF0000"/>
                </a:solidFill>
              </a:rPr>
              <a:t>7 Tage </a:t>
            </a:r>
            <a:r>
              <a:rPr lang="de-DE" sz="2000" dirty="0"/>
              <a:t>vor der Klausur abgemeldet werden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r>
              <a:rPr lang="de-DE" sz="2000" dirty="0"/>
              <a:t>Nicht verpassen, hier gilt: ohne Anmeldung keine Klausur.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QIS – Fristen !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434962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05DF255-E5C9-40BD-A8CD-87F0C9502C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DC75A67-4AE8-460F-810D-FEF27CD158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Sonstiges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B874675A-DE13-4216-B9E4-B459C4C1C7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5B3E78A3-BA1C-4D96-812D-73910A4B8BC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5501649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ADA937-82AC-4FD1-805B-AB33336D9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168285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§18 (1): Bestandene Modulprüfungen dürfen nicht wiederholt 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§18 (2): Nicht bestandene Modulprüfungen dürfen </a:t>
            </a:r>
            <a:r>
              <a:rPr lang="de-DE" sz="2000" dirty="0">
                <a:solidFill>
                  <a:srgbClr val="FF0000"/>
                </a:solidFill>
              </a:rPr>
              <a:t>2 mal wiederholt</a:t>
            </a:r>
            <a:r>
              <a:rPr lang="de-DE" sz="2000" dirty="0"/>
              <a:t> werden. 1. Wiederholung innerhalb von 2 Prüfungszeiträumen. 2. Wiederholung innerhalb von 4 Prüfungszeiträumen.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§18 (3): Laborpraktika dürfen nur </a:t>
            </a:r>
            <a:r>
              <a:rPr lang="de-DE" sz="2000" dirty="0">
                <a:solidFill>
                  <a:srgbClr val="FF0000"/>
                </a:solidFill>
              </a:rPr>
              <a:t>einmal wiederholt </a:t>
            </a:r>
            <a:r>
              <a:rPr lang="de-DE" sz="2000" dirty="0"/>
              <a:t>werden.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Prüfungsordnung (Ba Chemie)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4414405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Modulhandbuch (Ba Chemie)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BD67DC6-E8DD-4271-B5BE-02647BF5D345}"/>
              </a:ext>
            </a:extLst>
          </p:cNvPr>
          <p:cNvSpPr/>
          <p:nvPr/>
        </p:nvSpPr>
        <p:spPr>
          <a:xfrm>
            <a:off x="2522872" y="1307173"/>
            <a:ext cx="5215910" cy="3556746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338223BA-657D-4D24-8B04-40EBD4C8C3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7140" y="1403828"/>
            <a:ext cx="4398947" cy="3363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57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Modulhandbuch (Ba Chemie)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DBD67DC6-E8DD-4271-B5BE-02647BF5D345}"/>
              </a:ext>
            </a:extLst>
          </p:cNvPr>
          <p:cNvSpPr/>
          <p:nvPr/>
        </p:nvSpPr>
        <p:spPr>
          <a:xfrm>
            <a:off x="1164719" y="1539167"/>
            <a:ext cx="3353493" cy="2948821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A093B56-E263-4B22-9A9D-630EA277F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696" y="1771161"/>
            <a:ext cx="2893639" cy="2446391"/>
          </a:xfrm>
          <a:prstGeom prst="rect">
            <a:avLst/>
          </a:prstGeom>
        </p:spPr>
      </p:pic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D702D8AC-8A98-48BC-B155-C330752E431E}"/>
              </a:ext>
            </a:extLst>
          </p:cNvPr>
          <p:cNvSpPr/>
          <p:nvPr/>
        </p:nvSpPr>
        <p:spPr>
          <a:xfrm>
            <a:off x="4925759" y="1539167"/>
            <a:ext cx="3353493" cy="2948821"/>
          </a:xfrm>
          <a:prstGeom prst="roundRect">
            <a:avLst/>
          </a:prstGeom>
          <a:solidFill>
            <a:srgbClr val="F2F7F8"/>
          </a:solidFill>
          <a:ln w="28575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B548D21-01FB-40BD-9C19-4C86390D3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5395" y="1771161"/>
            <a:ext cx="3114220" cy="16687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66625728-223C-4800-AE74-ECF5E8783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46224" y="3419764"/>
            <a:ext cx="2674908" cy="868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013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Studentenausweis validieren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462946CD-6D1D-4DD3-9298-B399EC3A3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689" y="1384004"/>
            <a:ext cx="5565364" cy="3330233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61CA6E2B-488D-4A4D-91C8-68C9E38396EF}"/>
              </a:ext>
            </a:extLst>
          </p:cNvPr>
          <p:cNvSpPr/>
          <p:nvPr/>
        </p:nvSpPr>
        <p:spPr>
          <a:xfrm>
            <a:off x="3414387" y="2944906"/>
            <a:ext cx="431471" cy="42603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216C7384-DC11-4B52-9706-D18974204DCA}"/>
              </a:ext>
            </a:extLst>
          </p:cNvPr>
          <p:cNvSpPr/>
          <p:nvPr/>
        </p:nvSpPr>
        <p:spPr>
          <a:xfrm>
            <a:off x="5456099" y="2884289"/>
            <a:ext cx="431471" cy="426034"/>
          </a:xfrm>
          <a:prstGeom prst="ellipse">
            <a:avLst/>
          </a:prstGeom>
          <a:noFill/>
          <a:ln w="28575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06720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ADA937-82AC-4FD1-805B-AB33336D947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Website 		https://fachschaft.chemie.uni-kl.de/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 err="1"/>
              <a:t>Olat</a:t>
            </a:r>
            <a:r>
              <a:rPr lang="de-DE" sz="2000" dirty="0"/>
              <a:t> Kurs 		https://olat.vcrp.de/auth/RepositoryEntry/ 3371500761/</a:t>
            </a:r>
            <a:r>
              <a:rPr lang="de-DE" sz="2000" dirty="0" err="1"/>
              <a:t>CourseNode</a:t>
            </a:r>
            <a:r>
              <a:rPr lang="de-DE" sz="2000" dirty="0"/>
              <a:t>/104212286468255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Raum 54/560</a:t>
            </a:r>
          </a:p>
          <a:p>
            <a:endParaRPr lang="de-DE" sz="2000" dirty="0">
              <a:solidFill>
                <a:srgbClr val="FF0000"/>
              </a:solidFill>
            </a:endParaRP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Kontakt mit dem FSR-Chemie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2488976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98682C9-5446-4AD5-B5BE-B4B5D326C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9105F7A-AB87-47B2-80F7-1BA0BE1A2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014" y="1516234"/>
            <a:ext cx="6687972" cy="2111031"/>
          </a:xfrm>
        </p:spPr>
        <p:txBody>
          <a:bodyPr>
            <a:normAutofit/>
          </a:bodyPr>
          <a:lstStyle/>
          <a:p>
            <a:pPr algn="ctr"/>
            <a:r>
              <a:rPr lang="de-DE" dirty="0"/>
              <a:t>Netzwerk und Internet an der TU KL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1272CEDB-1DCE-448C-ADD4-9936774988CB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6C6AA45B-948B-4B66-8BCB-0CB5543633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89199212-6506-461E-8BE6-A7452AE05FB8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092176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ADA937-82AC-4FD1-805B-AB33336D9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VPN einrichten:		https://www.rhrk.uni-kl.de/vpn/einrichtung/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WLAN einrichten:		https://www.rhrk.uni-kl.de/wlan/einrichtung/eduroam/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Drucker einrichten:		https://www.rhrk.uni-kl.de/printscan/anleitungen/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Druckauftragsübersicht:	https://druckausgabe.uni-kl.de</a:t>
            </a:r>
          </a:p>
          <a:p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KIS-Office:			https://office.kis.uni-kl.de/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QIS-System:			https://www.uni-kl.de/pruefungsangelegenheiten/qis/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Sicherheitsunterweisung:	https://www.chemie.uni-kl.de/footer/schnellzugriff-fachbereich/sicherheit/	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8" name="Pfeil: nach rechts 7">
            <a:extLst>
              <a:ext uri="{FF2B5EF4-FFF2-40B4-BE49-F238E27FC236}">
                <a16:creationId xmlns:a16="http://schemas.microsoft.com/office/drawing/2014/main" id="{1A9FA9A1-7CEE-4827-AFBB-25D6CC404E01}"/>
              </a:ext>
            </a:extLst>
          </p:cNvPr>
          <p:cNvSpPr/>
          <p:nvPr/>
        </p:nvSpPr>
        <p:spPr>
          <a:xfrm>
            <a:off x="964642" y="3330935"/>
            <a:ext cx="937306" cy="567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VPN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5345DBEA-1D76-4F3F-BF42-E6AC277F46F7}"/>
              </a:ext>
            </a:extLst>
          </p:cNvPr>
          <p:cNvSpPr/>
          <p:nvPr/>
        </p:nvSpPr>
        <p:spPr>
          <a:xfrm>
            <a:off x="964642" y="2398788"/>
            <a:ext cx="937306" cy="56715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VPN</a:t>
            </a:r>
          </a:p>
        </p:txBody>
      </p:sp>
    </p:spTree>
    <p:extLst>
      <p:ext uri="{BB962C8B-B14F-4D97-AF65-F5344CB8AC3E}">
        <p14:creationId xmlns:p14="http://schemas.microsoft.com/office/powerpoint/2010/main" val="366356927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07ADA937-82AC-4FD1-805B-AB33336D94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8828" y="1551632"/>
            <a:ext cx="6687972" cy="3215631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Prüfungsordnungen:		https://www.uni-kl.de/pruefungsordnungen/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Modulhandbücher:		https://modhb.uni-kl.de/mhb/FB-CHE/cos/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400" dirty="0"/>
              <a:t>FSR-Website:			https://fachschaft.chemie.uni-kl.de/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  <a:p>
            <a:r>
              <a:rPr lang="de-DE" sz="1400" dirty="0"/>
              <a:t>		</a:t>
            </a:r>
            <a:endParaRPr lang="de-DE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14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4879D4D-0A8A-446B-AAD5-2F226E676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B206F05-BCA5-4289-8004-E02DFCC144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Links</a:t>
            </a:r>
          </a:p>
        </p:txBody>
      </p:sp>
      <p:pic>
        <p:nvPicPr>
          <p:cNvPr id="5" name="Grafik 4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EF39A0F1-F7BA-468F-826C-007329060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D293BC52-5CA7-4376-BE87-464721F15846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408153554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5F5314-462F-4DFF-846A-E773AC09B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39EADC0-57E0-49FF-BDD8-6B850FB08B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1377" y="2220121"/>
            <a:ext cx="6961245" cy="853210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/>
              <a:t>Viel Erfolg und Freude im Studium !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79992C40-61E5-4AD6-840F-05685DD29B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3853A0E1-224F-4F4E-9E68-E89E80BB49B0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4117410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Externer Zugriff auf geschützte Dateien und Dienste im internen Netz der TU KL (QIS, Vorlesungsunterlagen etc.)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Genutzter Dienst: </a:t>
            </a:r>
            <a:r>
              <a:rPr lang="de-DE" sz="2000" dirty="0" err="1"/>
              <a:t>Wireguard</a:t>
            </a: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VPN-Zugang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76B2D3-85EE-459E-88CD-8785FFA8BA63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3082728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VPN-Zugang einrichten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76B2D3-85EE-459E-88CD-8785FFA8BA63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sp>
        <p:nvSpPr>
          <p:cNvPr id="13" name="Rechteck: abgerundete Ecken 12">
            <a:extLst>
              <a:ext uri="{FF2B5EF4-FFF2-40B4-BE49-F238E27FC236}">
                <a16:creationId xmlns:a16="http://schemas.microsoft.com/office/drawing/2014/main" id="{C750ED9A-2CB0-43B0-91E0-8074847CA535}"/>
              </a:ext>
            </a:extLst>
          </p:cNvPr>
          <p:cNvSpPr/>
          <p:nvPr/>
        </p:nvSpPr>
        <p:spPr>
          <a:xfrm>
            <a:off x="2198594" y="1429130"/>
            <a:ext cx="4875974" cy="3275695"/>
          </a:xfrm>
          <a:prstGeom prst="roundRect">
            <a:avLst/>
          </a:prstGeom>
          <a:solidFill>
            <a:srgbClr val="E4E8EB"/>
          </a:solidFill>
          <a:ln w="19050">
            <a:solidFill>
              <a:srgbClr val="005F8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9419EDD-FE63-4462-8679-7C1412E94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985" y="1601371"/>
            <a:ext cx="4449328" cy="2967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84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WLAN (</a:t>
            </a:r>
            <a:r>
              <a:rPr lang="de-DE" dirty="0" err="1"/>
              <a:t>eduroam</a:t>
            </a:r>
            <a:r>
              <a:rPr lang="de-DE" dirty="0"/>
              <a:t>)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76B2D3-85EE-459E-88CD-8785FFA8BA63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519ED8F7-B156-4AA3-A3D6-7AA38B3B30E6}"/>
              </a:ext>
            </a:extLst>
          </p:cNvPr>
          <p:cNvGrpSpPr/>
          <p:nvPr/>
        </p:nvGrpSpPr>
        <p:grpSpPr>
          <a:xfrm>
            <a:off x="1998828" y="1337984"/>
            <a:ext cx="6210601" cy="3429280"/>
            <a:chOff x="1754841" y="1290918"/>
            <a:chExt cx="6279777" cy="3476346"/>
          </a:xfrm>
        </p:grpSpPr>
        <p:sp>
          <p:nvSpPr>
            <p:cNvPr id="11" name="Rechteck: abgerundete Ecken 10">
              <a:extLst>
                <a:ext uri="{FF2B5EF4-FFF2-40B4-BE49-F238E27FC236}">
                  <a16:creationId xmlns:a16="http://schemas.microsoft.com/office/drawing/2014/main" id="{B1618D60-3BCA-495C-8A20-C2990D7CC295}"/>
                </a:ext>
              </a:extLst>
            </p:cNvPr>
            <p:cNvSpPr/>
            <p:nvPr/>
          </p:nvSpPr>
          <p:spPr>
            <a:xfrm>
              <a:off x="1754841" y="1290918"/>
              <a:ext cx="6279777" cy="3476346"/>
            </a:xfrm>
            <a:prstGeom prst="roundRect">
              <a:avLst/>
            </a:prstGeom>
            <a:solidFill>
              <a:srgbClr val="E4E8EB"/>
            </a:solidFill>
            <a:ln w="28575">
              <a:solidFill>
                <a:srgbClr val="005F8C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8" name="Grafik 7">
              <a:extLst>
                <a:ext uri="{FF2B5EF4-FFF2-40B4-BE49-F238E27FC236}">
                  <a16:creationId xmlns:a16="http://schemas.microsoft.com/office/drawing/2014/main" id="{A4617285-6F52-4BC2-8455-928797B7C4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98828" y="1459004"/>
              <a:ext cx="5828289" cy="31348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421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>
            <a:extLst>
              <a:ext uri="{FF2B5EF4-FFF2-40B4-BE49-F238E27FC236}">
                <a16:creationId xmlns:a16="http://schemas.microsoft.com/office/drawing/2014/main" id="{3CFD2930-4597-4F9E-8FFD-EF111701D4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 dirty="0"/>
              <a:t>Download der Software und Einrichtung am Besten zu Hause, da kein Zugriff auf das Internet über den Gastzugang des UNI-Netzwerks besteht.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27ABAB9-A3C8-44DE-82DD-DFB9FB4C9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5BF4B7DE-4A8F-44E6-871D-4D7DAAF4186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WLAN (</a:t>
            </a:r>
            <a:r>
              <a:rPr lang="de-DE" dirty="0" err="1"/>
              <a:t>eduroam</a:t>
            </a:r>
            <a:r>
              <a:rPr lang="de-DE" dirty="0"/>
              <a:t>)</a:t>
            </a:r>
          </a:p>
        </p:txBody>
      </p:sp>
      <p:pic>
        <p:nvPicPr>
          <p:cNvPr id="6" name="Grafik 5" descr="Ein Bild, das Zeichnung enthält.&#10;&#10;Automatisch generierte Beschreibung">
            <a:extLst>
              <a:ext uri="{FF2B5EF4-FFF2-40B4-BE49-F238E27FC236}">
                <a16:creationId xmlns:a16="http://schemas.microsoft.com/office/drawing/2014/main" id="{4E44E38C-C9CC-4772-B04F-F61207CFD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161" y="783143"/>
            <a:ext cx="723481" cy="964642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FB76B2D3-85EE-459E-88CD-8785FFA8BA63}"/>
              </a:ext>
            </a:extLst>
          </p:cNvPr>
          <p:cNvSpPr txBox="1"/>
          <p:nvPr/>
        </p:nvSpPr>
        <p:spPr>
          <a:xfrm>
            <a:off x="187372" y="1724889"/>
            <a:ext cx="11371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/>
              <a:t>FSR-Chemie</a:t>
            </a:r>
          </a:p>
        </p:txBody>
      </p:sp>
    </p:spTree>
    <p:extLst>
      <p:ext uri="{BB962C8B-B14F-4D97-AF65-F5344CB8AC3E}">
        <p14:creationId xmlns:p14="http://schemas.microsoft.com/office/powerpoint/2010/main" val="1295341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A214BDA-AEA2-454D-B01A-B7A2A47F8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AB33E-500F-F343-BE6D-18A3C7695E5B}" type="datetime1">
              <a:rPr lang="de-DE" smtClean="0"/>
              <a:t>05.04.2022</a:t>
            </a:fld>
            <a:endParaRPr lang="de-DE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B2B45F5-99FB-4D2C-86F2-2A383E59AF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28014" y="2145145"/>
            <a:ext cx="6687972" cy="853210"/>
          </a:xfrm>
        </p:spPr>
        <p:txBody>
          <a:bodyPr/>
          <a:lstStyle/>
          <a:p>
            <a:pPr algn="ctr"/>
            <a:r>
              <a:rPr lang="de-DE" dirty="0"/>
              <a:t>Drucken an der TU KL</a:t>
            </a:r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EB55B01E-977E-461B-9BF0-1DE5EDF1EFBF}"/>
              </a:ext>
            </a:extLst>
          </p:cNvPr>
          <p:cNvGrpSpPr/>
          <p:nvPr/>
        </p:nvGrpSpPr>
        <p:grpSpPr>
          <a:xfrm>
            <a:off x="187372" y="783143"/>
            <a:ext cx="1137163" cy="1203356"/>
            <a:chOff x="187372" y="783143"/>
            <a:chExt cx="1137163" cy="1203356"/>
          </a:xfrm>
        </p:grpSpPr>
        <p:pic>
          <p:nvPicPr>
            <p:cNvPr id="6" name="Grafik 5" descr="Ein Bild, das Zeichnung enthält.&#10;&#10;Automatisch generierte Beschreibung">
              <a:extLst>
                <a:ext uri="{FF2B5EF4-FFF2-40B4-BE49-F238E27FC236}">
                  <a16:creationId xmlns:a16="http://schemas.microsoft.com/office/drawing/2014/main" id="{5A9FB473-8176-423D-A063-D0C751F9D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41161" y="783143"/>
              <a:ext cx="723481" cy="964642"/>
            </a:xfrm>
            <a:prstGeom prst="rect">
              <a:avLst/>
            </a:prstGeom>
          </p:spPr>
        </p:pic>
        <p:sp>
          <p:nvSpPr>
            <p:cNvPr id="7" name="Textfeld 6">
              <a:extLst>
                <a:ext uri="{FF2B5EF4-FFF2-40B4-BE49-F238E27FC236}">
                  <a16:creationId xmlns:a16="http://schemas.microsoft.com/office/drawing/2014/main" id="{BC8BC451-B817-4608-8F70-46837C3D3650}"/>
                </a:ext>
              </a:extLst>
            </p:cNvPr>
            <p:cNvSpPr txBox="1"/>
            <p:nvPr/>
          </p:nvSpPr>
          <p:spPr>
            <a:xfrm>
              <a:off x="187372" y="1724889"/>
              <a:ext cx="113716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/>
                <a:t>FSR-Chemie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11830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-Design">
  <a:themeElements>
    <a:clrScheme name="TU KL">
      <a:dk1>
        <a:sysClr val="windowText" lastClr="000000"/>
      </a:dk1>
      <a:lt1>
        <a:sysClr val="window" lastClr="FFFFFF"/>
      </a:lt1>
      <a:dk2>
        <a:srgbClr val="005F8C"/>
      </a:dk2>
      <a:lt2>
        <a:srgbClr val="EEECE1"/>
      </a:lt2>
      <a:accent1>
        <a:srgbClr val="B92819"/>
      </a:accent1>
      <a:accent2>
        <a:srgbClr val="827D78"/>
      </a:accent2>
      <a:accent3>
        <a:srgbClr val="C3BEB9"/>
      </a:accent3>
      <a:accent4>
        <a:srgbClr val="828C96"/>
      </a:accent4>
      <a:accent5>
        <a:srgbClr val="C3C8C8"/>
      </a:accent5>
      <a:accent6>
        <a:srgbClr val="82AFC8"/>
      </a:accent6>
      <a:hlink>
        <a:srgbClr val="C80096"/>
      </a:hlink>
      <a:folHlink>
        <a:srgbClr val="AA008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849</Words>
  <Application>Microsoft Office PowerPoint</Application>
  <PresentationFormat>Bildschirmpräsentation (16:9)</PresentationFormat>
  <Paragraphs>241</Paragraphs>
  <Slides>42</Slides>
  <Notes>3</Notes>
  <HiddenSlides>5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42</vt:i4>
      </vt:variant>
    </vt:vector>
  </HeadingPairs>
  <TitlesOfParts>
    <vt:vector size="47" baseType="lpstr">
      <vt:lpstr>Arial</vt:lpstr>
      <vt:lpstr>Calibri</vt:lpstr>
      <vt:lpstr>Wingdings</vt:lpstr>
      <vt:lpstr>Office-Design</vt:lpstr>
      <vt:lpstr>1_Office-Design</vt:lpstr>
      <vt:lpstr>RHRK-Einführung SS 2022</vt:lpstr>
      <vt:lpstr>Agenda</vt:lpstr>
      <vt:lpstr>RHRK-Account</vt:lpstr>
      <vt:lpstr>Netzwerk und Internet an der TU KL</vt:lpstr>
      <vt:lpstr>VPN-Zugang</vt:lpstr>
      <vt:lpstr>VPN-Zugang einrichten</vt:lpstr>
      <vt:lpstr>WLAN (eduroam)</vt:lpstr>
      <vt:lpstr>WLAN (eduroam)</vt:lpstr>
      <vt:lpstr>Drucken an der TU KL</vt:lpstr>
      <vt:lpstr>1. RHRK-Druckausgabe</vt:lpstr>
      <vt:lpstr>PowerPoint-Präsentation</vt:lpstr>
      <vt:lpstr>2. Follow-me Drucker</vt:lpstr>
      <vt:lpstr>Drucker installieren (Windows 10)</vt:lpstr>
      <vt:lpstr>Veranstaltungsverwaltung und Prüfungsverwaltung</vt:lpstr>
      <vt:lpstr>KIS</vt:lpstr>
      <vt:lpstr>KIS</vt:lpstr>
      <vt:lpstr>KIS</vt:lpstr>
      <vt:lpstr>KIS</vt:lpstr>
      <vt:lpstr>KIS</vt:lpstr>
      <vt:lpstr>KIS</vt:lpstr>
      <vt:lpstr>KIS</vt:lpstr>
      <vt:lpstr>KIS</vt:lpstr>
      <vt:lpstr>OpenOlat</vt:lpstr>
      <vt:lpstr>OpenOlat</vt:lpstr>
      <vt:lpstr>OpenOlat</vt:lpstr>
      <vt:lpstr>OpenOlat</vt:lpstr>
      <vt:lpstr>OpenOlat</vt:lpstr>
      <vt:lpstr>OpenOlat</vt:lpstr>
      <vt:lpstr>QIS</vt:lpstr>
      <vt:lpstr>QIS</vt:lpstr>
      <vt:lpstr>QIS</vt:lpstr>
      <vt:lpstr>QIS</vt:lpstr>
      <vt:lpstr>QIS – Fristen !</vt:lpstr>
      <vt:lpstr>Sonstiges</vt:lpstr>
      <vt:lpstr>Prüfungsordnung (Ba Chemie)</vt:lpstr>
      <vt:lpstr>Modulhandbuch (Ba Chemie)</vt:lpstr>
      <vt:lpstr>Modulhandbuch (Ba Chemie)</vt:lpstr>
      <vt:lpstr>Studentenausweis validieren</vt:lpstr>
      <vt:lpstr>Kontakt mit dem FSR-Chemie</vt:lpstr>
      <vt:lpstr>Links</vt:lpstr>
      <vt:lpstr>Links</vt:lpstr>
      <vt:lpstr>Viel Erfolg und Freude im Studium !</vt:lpstr>
    </vt:vector>
  </TitlesOfParts>
  <Company>Bfw Werbeagentur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Joe Tremmel</dc:creator>
  <cp:lastModifiedBy>Oliver Wettling</cp:lastModifiedBy>
  <cp:revision>95</cp:revision>
  <dcterms:created xsi:type="dcterms:W3CDTF">2014-06-30T10:01:41Z</dcterms:created>
  <dcterms:modified xsi:type="dcterms:W3CDTF">2022-04-05T16:45:19Z</dcterms:modified>
</cp:coreProperties>
</file>